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226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rgbClr val="F5F8D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rgbClr val="F5F8D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rgbClr val="F5F8D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2B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900" y="1086027"/>
            <a:ext cx="17856200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rgbClr val="F5F8D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850503" y="3174227"/>
            <a:ext cx="8195309" cy="4586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6.png"/><Relationship Id="rId4" Type="http://schemas.openxmlformats.org/officeDocument/2006/relationships/image" Target="../media/image50.png"/><Relationship Id="rId9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59.png"/><Relationship Id="rId10" Type="http://schemas.openxmlformats.org/officeDocument/2006/relationships/image" Target="../media/image60.png"/><Relationship Id="rId4" Type="http://schemas.openxmlformats.org/officeDocument/2006/relationships/image" Target="../media/image58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png"/><Relationship Id="rId3" Type="http://schemas.openxmlformats.org/officeDocument/2006/relationships/image" Target="../media/image63.png"/><Relationship Id="rId7" Type="http://schemas.openxmlformats.org/officeDocument/2006/relationships/image" Target="../media/image9.png"/><Relationship Id="rId12" Type="http://schemas.openxmlformats.org/officeDocument/2006/relationships/image" Target="../media/image64.png"/><Relationship Id="rId17" Type="http://schemas.openxmlformats.org/officeDocument/2006/relationships/image" Target="../media/image67.png"/><Relationship Id="rId2" Type="http://schemas.openxmlformats.org/officeDocument/2006/relationships/image" Target="../media/image6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65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50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543050"/>
          </a:xfrm>
          <a:custGeom>
            <a:avLst/>
            <a:gdLst/>
            <a:ahLst/>
            <a:cxnLst/>
            <a:rect l="l" t="t" r="r" b="b"/>
            <a:pathLst>
              <a:path w="18288000" h="1543050">
                <a:moveTo>
                  <a:pt x="0" y="1542961"/>
                </a:moveTo>
                <a:lnTo>
                  <a:pt x="18288000" y="1542961"/>
                </a:lnTo>
                <a:lnTo>
                  <a:pt x="18288000" y="0"/>
                </a:lnTo>
                <a:lnTo>
                  <a:pt x="0" y="0"/>
                </a:lnTo>
                <a:lnTo>
                  <a:pt x="0" y="1542961"/>
                </a:lnTo>
                <a:close/>
              </a:path>
            </a:pathLst>
          </a:custGeom>
          <a:solidFill>
            <a:srgbClr val="0B6F7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2"/>
            <a:ext cx="18288000" cy="10287000"/>
            <a:chOff x="0" y="12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257035"/>
              <a:ext cx="18288000" cy="1543685"/>
            </a:xfrm>
            <a:custGeom>
              <a:avLst/>
              <a:gdLst/>
              <a:ahLst/>
              <a:cxnLst/>
              <a:rect l="l" t="t" r="r" b="b"/>
              <a:pathLst>
                <a:path w="18288000" h="1543685">
                  <a:moveTo>
                    <a:pt x="0" y="1543329"/>
                  </a:moveTo>
                  <a:lnTo>
                    <a:pt x="18288000" y="1543329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3329"/>
                  </a:lnTo>
                  <a:close/>
                </a:path>
              </a:pathLst>
            </a:custGeom>
            <a:solidFill>
              <a:srgbClr val="0B7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14438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0C72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71474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0C7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028877"/>
              <a:ext cx="18288000" cy="2057400"/>
            </a:xfrm>
            <a:custGeom>
              <a:avLst/>
              <a:gdLst/>
              <a:ahLst/>
              <a:cxnLst/>
              <a:rect l="l" t="t" r="r" b="b"/>
              <a:pathLst>
                <a:path w="18288000" h="2057400">
                  <a:moveTo>
                    <a:pt x="0" y="2057400"/>
                  </a:moveTo>
                  <a:lnTo>
                    <a:pt x="18288000" y="2057400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2057400"/>
                  </a:lnTo>
                  <a:close/>
                </a:path>
              </a:pathLst>
            </a:custGeom>
            <a:solidFill>
              <a:srgbClr val="0C75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285925"/>
              <a:ext cx="18288000" cy="1286510"/>
            </a:xfrm>
            <a:custGeom>
              <a:avLst/>
              <a:gdLst/>
              <a:ahLst/>
              <a:cxnLst/>
              <a:rect l="l" t="t" r="r" b="b"/>
              <a:pathLst>
                <a:path w="18288000" h="1286510">
                  <a:moveTo>
                    <a:pt x="0" y="1285913"/>
                  </a:moveTo>
                  <a:lnTo>
                    <a:pt x="18288000" y="1285913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285913"/>
                  </a:lnTo>
                  <a:close/>
                </a:path>
              </a:pathLst>
            </a:custGeom>
            <a:solidFill>
              <a:srgbClr val="0C7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542961"/>
              <a:ext cx="18288000" cy="1286510"/>
            </a:xfrm>
            <a:custGeom>
              <a:avLst/>
              <a:gdLst/>
              <a:ahLst/>
              <a:cxnLst/>
              <a:rect l="l" t="t" r="r" b="b"/>
              <a:pathLst>
                <a:path w="18288000" h="1286510">
                  <a:moveTo>
                    <a:pt x="0" y="1285913"/>
                  </a:moveTo>
                  <a:lnTo>
                    <a:pt x="18288000" y="1285913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285913"/>
                  </a:lnTo>
                  <a:close/>
                </a:path>
              </a:pathLst>
            </a:custGeom>
            <a:solidFill>
              <a:srgbClr val="0D78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800364"/>
              <a:ext cx="18288000" cy="2057400"/>
            </a:xfrm>
            <a:custGeom>
              <a:avLst/>
              <a:gdLst/>
              <a:ahLst/>
              <a:cxnLst/>
              <a:rect l="l" t="t" r="r" b="b"/>
              <a:pathLst>
                <a:path w="18288000" h="2057400">
                  <a:moveTo>
                    <a:pt x="0" y="2057400"/>
                  </a:moveTo>
                  <a:lnTo>
                    <a:pt x="18288000" y="2057400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2057400"/>
                  </a:lnTo>
                  <a:close/>
                </a:path>
              </a:pathLst>
            </a:custGeom>
            <a:solidFill>
              <a:srgbClr val="0D7A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2057399"/>
              <a:ext cx="18288000" cy="1286510"/>
            </a:xfrm>
            <a:custGeom>
              <a:avLst/>
              <a:gdLst/>
              <a:ahLst/>
              <a:cxnLst/>
              <a:rect l="l" t="t" r="r" b="b"/>
              <a:pathLst>
                <a:path w="18288000" h="1286510">
                  <a:moveTo>
                    <a:pt x="0" y="1285925"/>
                  </a:moveTo>
                  <a:lnTo>
                    <a:pt x="18288000" y="1285925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285925"/>
                  </a:lnTo>
                  <a:close/>
                </a:path>
              </a:pathLst>
            </a:custGeom>
            <a:solidFill>
              <a:srgbClr val="0D7B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2314435"/>
              <a:ext cx="18288000" cy="1286510"/>
            </a:xfrm>
            <a:custGeom>
              <a:avLst/>
              <a:gdLst/>
              <a:ahLst/>
              <a:cxnLst/>
              <a:rect l="l" t="t" r="r" b="b"/>
              <a:pathLst>
                <a:path w="18288000" h="1286510">
                  <a:moveTo>
                    <a:pt x="0" y="1285925"/>
                  </a:moveTo>
                  <a:lnTo>
                    <a:pt x="18288000" y="1285925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285925"/>
                  </a:lnTo>
                  <a:close/>
                </a:path>
              </a:pathLst>
            </a:custGeom>
            <a:solidFill>
              <a:srgbClr val="0D7D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2571838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0E7E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2828874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0E80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3086277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0E81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3343325"/>
              <a:ext cx="18288000" cy="1800860"/>
            </a:xfrm>
            <a:custGeom>
              <a:avLst/>
              <a:gdLst/>
              <a:ahLst/>
              <a:cxnLst/>
              <a:rect l="l" t="t" r="r" b="b"/>
              <a:pathLst>
                <a:path w="18288000" h="1800860">
                  <a:moveTo>
                    <a:pt x="0" y="1800352"/>
                  </a:moveTo>
                  <a:lnTo>
                    <a:pt x="18288000" y="1800352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800352"/>
                  </a:lnTo>
                  <a:close/>
                </a:path>
              </a:pathLst>
            </a:custGeom>
            <a:solidFill>
              <a:srgbClr val="0E83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3600361"/>
              <a:ext cx="18288000" cy="1286510"/>
            </a:xfrm>
            <a:custGeom>
              <a:avLst/>
              <a:gdLst/>
              <a:ahLst/>
              <a:cxnLst/>
              <a:rect l="l" t="t" r="r" b="b"/>
              <a:pathLst>
                <a:path w="18288000" h="1286510">
                  <a:moveTo>
                    <a:pt x="0" y="1285913"/>
                  </a:moveTo>
                  <a:lnTo>
                    <a:pt x="18288000" y="1285913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285913"/>
                  </a:lnTo>
                  <a:close/>
                </a:path>
              </a:pathLst>
            </a:custGeom>
            <a:solidFill>
              <a:srgbClr val="0F84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3857764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0F8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4114799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0F87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4371835"/>
              <a:ext cx="18288000" cy="1543685"/>
            </a:xfrm>
            <a:custGeom>
              <a:avLst/>
              <a:gdLst/>
              <a:ahLst/>
              <a:cxnLst/>
              <a:rect l="l" t="t" r="r" b="b"/>
              <a:pathLst>
                <a:path w="18288000" h="1543685">
                  <a:moveTo>
                    <a:pt x="0" y="1543329"/>
                  </a:moveTo>
                  <a:lnTo>
                    <a:pt x="18288000" y="1543329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3329"/>
                  </a:lnTo>
                  <a:close/>
                </a:path>
              </a:pathLst>
            </a:custGeom>
            <a:solidFill>
              <a:srgbClr val="0F8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4629239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108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4886274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108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5143677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108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5400725"/>
              <a:ext cx="18288000" cy="1800860"/>
            </a:xfrm>
            <a:custGeom>
              <a:avLst/>
              <a:gdLst/>
              <a:ahLst/>
              <a:cxnLst/>
              <a:rect l="l" t="t" r="r" b="b"/>
              <a:pathLst>
                <a:path w="18288000" h="1800859">
                  <a:moveTo>
                    <a:pt x="0" y="1800352"/>
                  </a:moveTo>
                  <a:lnTo>
                    <a:pt x="18288000" y="1800352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800352"/>
                  </a:lnTo>
                  <a:close/>
                </a:path>
              </a:pathLst>
            </a:custGeom>
            <a:solidFill>
              <a:srgbClr val="108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5657761"/>
              <a:ext cx="18288000" cy="1286510"/>
            </a:xfrm>
            <a:custGeom>
              <a:avLst/>
              <a:gdLst/>
              <a:ahLst/>
              <a:cxnLst/>
              <a:rect l="l" t="t" r="r" b="b"/>
              <a:pathLst>
                <a:path w="18288000" h="1286509">
                  <a:moveTo>
                    <a:pt x="0" y="1285913"/>
                  </a:moveTo>
                  <a:lnTo>
                    <a:pt x="18288000" y="1285913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285913"/>
                  </a:lnTo>
                  <a:close/>
                </a:path>
              </a:pathLst>
            </a:custGeom>
            <a:solidFill>
              <a:srgbClr val="1190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5915164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1192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6172199"/>
              <a:ext cx="18288000" cy="2057400"/>
            </a:xfrm>
            <a:custGeom>
              <a:avLst/>
              <a:gdLst/>
              <a:ahLst/>
              <a:cxnLst/>
              <a:rect l="l" t="t" r="r" b="b"/>
              <a:pathLst>
                <a:path w="18288000" h="2057400">
                  <a:moveTo>
                    <a:pt x="0" y="2057400"/>
                  </a:moveTo>
                  <a:lnTo>
                    <a:pt x="18288000" y="2057400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2057400"/>
                  </a:lnTo>
                  <a:close/>
                </a:path>
              </a:pathLst>
            </a:custGeom>
            <a:solidFill>
              <a:srgbClr val="1193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6429235"/>
              <a:ext cx="18288000" cy="1286510"/>
            </a:xfrm>
            <a:custGeom>
              <a:avLst/>
              <a:gdLst/>
              <a:ahLst/>
              <a:cxnLst/>
              <a:rect l="l" t="t" r="r" b="b"/>
              <a:pathLst>
                <a:path w="18288000" h="1286509">
                  <a:moveTo>
                    <a:pt x="0" y="1285925"/>
                  </a:moveTo>
                  <a:lnTo>
                    <a:pt x="18288000" y="1285925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285925"/>
                  </a:lnTo>
                  <a:close/>
                </a:path>
              </a:pathLst>
            </a:custGeom>
            <a:solidFill>
              <a:srgbClr val="1195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0" y="6686638"/>
              <a:ext cx="18288000" cy="1286510"/>
            </a:xfrm>
            <a:custGeom>
              <a:avLst/>
              <a:gdLst/>
              <a:ahLst/>
              <a:cxnLst/>
              <a:rect l="l" t="t" r="r" b="b"/>
              <a:pathLst>
                <a:path w="18288000" h="1286509">
                  <a:moveTo>
                    <a:pt x="0" y="1285925"/>
                  </a:moveTo>
                  <a:lnTo>
                    <a:pt x="18288000" y="1285925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285925"/>
                  </a:lnTo>
                  <a:close/>
                </a:path>
              </a:pathLst>
            </a:custGeom>
            <a:solidFill>
              <a:srgbClr val="129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0" y="6943674"/>
              <a:ext cx="18288000" cy="2057400"/>
            </a:xfrm>
            <a:custGeom>
              <a:avLst/>
              <a:gdLst/>
              <a:ahLst/>
              <a:cxnLst/>
              <a:rect l="l" t="t" r="r" b="b"/>
              <a:pathLst>
                <a:path w="18288000" h="2057400">
                  <a:moveTo>
                    <a:pt x="0" y="2057400"/>
                  </a:moveTo>
                  <a:lnTo>
                    <a:pt x="18288000" y="2057400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2057400"/>
                  </a:lnTo>
                  <a:close/>
                </a:path>
              </a:pathLst>
            </a:custGeom>
            <a:solidFill>
              <a:srgbClr val="1299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0" y="7201077"/>
              <a:ext cx="18288000" cy="1285875"/>
            </a:xfrm>
            <a:custGeom>
              <a:avLst/>
              <a:gdLst/>
              <a:ahLst/>
              <a:cxnLst/>
              <a:rect l="l" t="t" r="r" b="b"/>
              <a:pathLst>
                <a:path w="18288000" h="1285875">
                  <a:moveTo>
                    <a:pt x="0" y="1285557"/>
                  </a:moveTo>
                  <a:lnTo>
                    <a:pt x="18288000" y="1285557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285557"/>
                  </a:lnTo>
                  <a:close/>
                </a:path>
              </a:pathLst>
            </a:custGeom>
            <a:solidFill>
              <a:srgbClr val="1299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0" y="7458125"/>
              <a:ext cx="18288000" cy="1286510"/>
            </a:xfrm>
            <a:custGeom>
              <a:avLst/>
              <a:gdLst/>
              <a:ahLst/>
              <a:cxnLst/>
              <a:rect l="l" t="t" r="r" b="b"/>
              <a:pathLst>
                <a:path w="18288000" h="1286509">
                  <a:moveTo>
                    <a:pt x="0" y="1285913"/>
                  </a:moveTo>
                  <a:lnTo>
                    <a:pt x="18288000" y="1285913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285913"/>
                  </a:lnTo>
                  <a:close/>
                </a:path>
              </a:pathLst>
            </a:custGeom>
            <a:solidFill>
              <a:srgbClr val="129B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0" y="7715161"/>
              <a:ext cx="18288000" cy="1543685"/>
            </a:xfrm>
            <a:custGeom>
              <a:avLst/>
              <a:gdLst/>
              <a:ahLst/>
              <a:cxnLst/>
              <a:rect l="l" t="t" r="r" b="b"/>
              <a:pathLst>
                <a:path w="18288000" h="1543684">
                  <a:moveTo>
                    <a:pt x="0" y="1543316"/>
                  </a:moveTo>
                  <a:lnTo>
                    <a:pt x="18288000" y="1543316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3316"/>
                  </a:lnTo>
                  <a:close/>
                </a:path>
              </a:pathLst>
            </a:custGeom>
            <a:solidFill>
              <a:srgbClr val="139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0" y="7972564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139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0" y="8229600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139F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8486634"/>
              <a:ext cx="18288000" cy="1543685"/>
            </a:xfrm>
            <a:custGeom>
              <a:avLst/>
              <a:gdLst/>
              <a:ahLst/>
              <a:cxnLst/>
              <a:rect l="l" t="t" r="r" b="b"/>
              <a:pathLst>
                <a:path w="18288000" h="1543684">
                  <a:moveTo>
                    <a:pt x="0" y="1543329"/>
                  </a:moveTo>
                  <a:lnTo>
                    <a:pt x="18288000" y="1543329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3329"/>
                  </a:lnTo>
                  <a:close/>
                </a:path>
              </a:pathLst>
            </a:custGeom>
            <a:solidFill>
              <a:srgbClr val="13A1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8744038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18288000" y="0"/>
                  </a:moveTo>
                  <a:lnTo>
                    <a:pt x="0" y="0"/>
                  </a:lnTo>
                  <a:lnTo>
                    <a:pt x="0" y="1542961"/>
                  </a:lnTo>
                  <a:lnTo>
                    <a:pt x="18288000" y="1542961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4A2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0" y="9001074"/>
              <a:ext cx="18288000" cy="1286510"/>
            </a:xfrm>
            <a:custGeom>
              <a:avLst/>
              <a:gdLst/>
              <a:ahLst/>
              <a:cxnLst/>
              <a:rect l="l" t="t" r="r" b="b"/>
              <a:pathLst>
                <a:path w="18288000" h="1286509">
                  <a:moveTo>
                    <a:pt x="18288000" y="0"/>
                  </a:moveTo>
                  <a:lnTo>
                    <a:pt x="0" y="0"/>
                  </a:lnTo>
                  <a:lnTo>
                    <a:pt x="0" y="1285925"/>
                  </a:lnTo>
                  <a:lnTo>
                    <a:pt x="18288000" y="128592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4A4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0" y="9258477"/>
              <a:ext cx="18288000" cy="1028700"/>
            </a:xfrm>
            <a:custGeom>
              <a:avLst/>
              <a:gdLst/>
              <a:ahLst/>
              <a:cxnLst/>
              <a:rect l="l" t="t" r="r" b="b"/>
              <a:pathLst>
                <a:path w="18288000" h="1028700">
                  <a:moveTo>
                    <a:pt x="18288000" y="0"/>
                  </a:moveTo>
                  <a:lnTo>
                    <a:pt x="0" y="0"/>
                  </a:lnTo>
                  <a:lnTo>
                    <a:pt x="0" y="1028522"/>
                  </a:lnTo>
                  <a:lnTo>
                    <a:pt x="18288000" y="1028522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4A5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0" y="9515525"/>
              <a:ext cx="18288000" cy="771525"/>
            </a:xfrm>
            <a:custGeom>
              <a:avLst/>
              <a:gdLst/>
              <a:ahLst/>
              <a:cxnLst/>
              <a:rect l="l" t="t" r="r" b="b"/>
              <a:pathLst>
                <a:path w="18288000" h="771525">
                  <a:moveTo>
                    <a:pt x="18288000" y="0"/>
                  </a:moveTo>
                  <a:lnTo>
                    <a:pt x="0" y="0"/>
                  </a:lnTo>
                  <a:lnTo>
                    <a:pt x="0" y="771474"/>
                  </a:lnTo>
                  <a:lnTo>
                    <a:pt x="18288000" y="771474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4A7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0" y="9772561"/>
              <a:ext cx="18288000" cy="514984"/>
            </a:xfrm>
            <a:custGeom>
              <a:avLst/>
              <a:gdLst/>
              <a:ahLst/>
              <a:cxnLst/>
              <a:rect l="l" t="t" r="r" b="b"/>
              <a:pathLst>
                <a:path w="18288000" h="514984">
                  <a:moveTo>
                    <a:pt x="18288000" y="0"/>
                  </a:moveTo>
                  <a:lnTo>
                    <a:pt x="0" y="0"/>
                  </a:lnTo>
                  <a:lnTo>
                    <a:pt x="0" y="514438"/>
                  </a:lnTo>
                  <a:lnTo>
                    <a:pt x="18288000" y="514438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5A8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0" y="10029964"/>
              <a:ext cx="18288000" cy="257175"/>
            </a:xfrm>
            <a:custGeom>
              <a:avLst/>
              <a:gdLst/>
              <a:ahLst/>
              <a:cxnLst/>
              <a:rect l="l" t="t" r="r" b="b"/>
              <a:pathLst>
                <a:path w="18288000" h="257175">
                  <a:moveTo>
                    <a:pt x="18288000" y="0"/>
                  </a:moveTo>
                  <a:lnTo>
                    <a:pt x="0" y="0"/>
                  </a:lnTo>
                  <a:lnTo>
                    <a:pt x="0" y="257035"/>
                  </a:lnTo>
                  <a:lnTo>
                    <a:pt x="18288000" y="25703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5AA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70253"/>
              <a:ext cx="8296083" cy="711674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0" y="9832314"/>
              <a:ext cx="7813040" cy="455295"/>
            </a:xfrm>
            <a:custGeom>
              <a:avLst/>
              <a:gdLst/>
              <a:ahLst/>
              <a:cxnLst/>
              <a:rect l="l" t="t" r="r" b="b"/>
              <a:pathLst>
                <a:path w="7813040" h="455295">
                  <a:moveTo>
                    <a:pt x="7812720" y="0"/>
                  </a:moveTo>
                  <a:lnTo>
                    <a:pt x="0" y="0"/>
                  </a:lnTo>
                  <a:lnTo>
                    <a:pt x="0" y="454685"/>
                  </a:lnTo>
                  <a:lnTo>
                    <a:pt x="7552286" y="454685"/>
                  </a:lnTo>
                  <a:lnTo>
                    <a:pt x="7563830" y="437238"/>
                  </a:lnTo>
                  <a:lnTo>
                    <a:pt x="7588681" y="399138"/>
                  </a:lnTo>
                  <a:lnTo>
                    <a:pt x="7613169" y="361038"/>
                  </a:lnTo>
                  <a:lnTo>
                    <a:pt x="7637291" y="310238"/>
                  </a:lnTo>
                  <a:lnTo>
                    <a:pt x="7661045" y="272138"/>
                  </a:lnTo>
                  <a:lnTo>
                    <a:pt x="7684427" y="234038"/>
                  </a:lnTo>
                  <a:lnTo>
                    <a:pt x="7707434" y="195938"/>
                  </a:lnTo>
                  <a:lnTo>
                    <a:pt x="7730063" y="157838"/>
                  </a:lnTo>
                  <a:lnTo>
                    <a:pt x="7752311" y="107038"/>
                  </a:lnTo>
                  <a:lnTo>
                    <a:pt x="7774175" y="68938"/>
                  </a:lnTo>
                  <a:lnTo>
                    <a:pt x="7795652" y="30838"/>
                  </a:lnTo>
                  <a:lnTo>
                    <a:pt x="7812720" y="0"/>
                  </a:lnTo>
                  <a:close/>
                </a:path>
              </a:pathLst>
            </a:custGeom>
            <a:solidFill>
              <a:srgbClr val="1299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0" y="10127158"/>
              <a:ext cx="7647305" cy="160020"/>
            </a:xfrm>
            <a:custGeom>
              <a:avLst/>
              <a:gdLst/>
              <a:ahLst/>
              <a:cxnLst/>
              <a:rect l="l" t="t" r="r" b="b"/>
              <a:pathLst>
                <a:path w="7647305" h="160020">
                  <a:moveTo>
                    <a:pt x="7646890" y="0"/>
                  </a:moveTo>
                  <a:lnTo>
                    <a:pt x="0" y="0"/>
                  </a:lnTo>
                  <a:lnTo>
                    <a:pt x="0" y="159842"/>
                  </a:lnTo>
                  <a:lnTo>
                    <a:pt x="7552286" y="159842"/>
                  </a:lnTo>
                  <a:lnTo>
                    <a:pt x="7563830" y="142395"/>
                  </a:lnTo>
                  <a:lnTo>
                    <a:pt x="7588681" y="104295"/>
                  </a:lnTo>
                  <a:lnTo>
                    <a:pt x="7613169" y="66195"/>
                  </a:lnTo>
                  <a:lnTo>
                    <a:pt x="7637291" y="15395"/>
                  </a:lnTo>
                  <a:lnTo>
                    <a:pt x="7646890" y="0"/>
                  </a:lnTo>
                  <a:close/>
                </a:path>
              </a:pathLst>
            </a:custGeom>
            <a:solidFill>
              <a:srgbClr val="1299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5485" y="1190"/>
              <a:ext cx="9218763" cy="509269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353821" y="4906797"/>
              <a:ext cx="2642870" cy="187325"/>
            </a:xfrm>
            <a:custGeom>
              <a:avLst/>
              <a:gdLst/>
              <a:ahLst/>
              <a:cxnLst/>
              <a:rect l="l" t="t" r="r" b="b"/>
              <a:pathLst>
                <a:path w="2642870" h="187325">
                  <a:moveTo>
                    <a:pt x="1683030" y="174392"/>
                  </a:moveTo>
                  <a:lnTo>
                    <a:pt x="952476" y="174392"/>
                  </a:lnTo>
                  <a:lnTo>
                    <a:pt x="998425" y="187092"/>
                  </a:lnTo>
                  <a:lnTo>
                    <a:pt x="1637767" y="187092"/>
                  </a:lnTo>
                  <a:lnTo>
                    <a:pt x="1683030" y="174392"/>
                  </a:lnTo>
                  <a:close/>
                </a:path>
                <a:path w="2642870" h="187325">
                  <a:moveTo>
                    <a:pt x="1818386" y="161692"/>
                  </a:moveTo>
                  <a:lnTo>
                    <a:pt x="814518" y="161692"/>
                  </a:lnTo>
                  <a:lnTo>
                    <a:pt x="860520" y="174392"/>
                  </a:lnTo>
                  <a:lnTo>
                    <a:pt x="1773343" y="174392"/>
                  </a:lnTo>
                  <a:lnTo>
                    <a:pt x="1818386" y="161692"/>
                  </a:lnTo>
                  <a:close/>
                </a:path>
                <a:path w="2642870" h="187325">
                  <a:moveTo>
                    <a:pt x="1953027" y="148992"/>
                  </a:moveTo>
                  <a:lnTo>
                    <a:pt x="722481" y="148992"/>
                  </a:lnTo>
                  <a:lnTo>
                    <a:pt x="768504" y="161692"/>
                  </a:lnTo>
                  <a:lnTo>
                    <a:pt x="1908231" y="161692"/>
                  </a:lnTo>
                  <a:lnTo>
                    <a:pt x="1953027" y="148992"/>
                  </a:lnTo>
                  <a:close/>
                </a:path>
                <a:path w="2642870" h="187325">
                  <a:moveTo>
                    <a:pt x="2086869" y="123592"/>
                  </a:moveTo>
                  <a:lnTo>
                    <a:pt x="538365" y="123592"/>
                  </a:lnTo>
                  <a:lnTo>
                    <a:pt x="584392" y="136292"/>
                  </a:lnTo>
                  <a:lnTo>
                    <a:pt x="630422" y="136292"/>
                  </a:lnTo>
                  <a:lnTo>
                    <a:pt x="676453" y="148992"/>
                  </a:lnTo>
                  <a:lnTo>
                    <a:pt x="1997733" y="148992"/>
                  </a:lnTo>
                  <a:lnTo>
                    <a:pt x="2086869" y="123592"/>
                  </a:lnTo>
                  <a:close/>
                </a:path>
                <a:path w="2642870" h="187325">
                  <a:moveTo>
                    <a:pt x="2642692" y="0"/>
                  </a:moveTo>
                  <a:lnTo>
                    <a:pt x="0" y="0"/>
                  </a:lnTo>
                  <a:lnTo>
                    <a:pt x="308391" y="85492"/>
                  </a:lnTo>
                  <a:lnTo>
                    <a:pt x="354354" y="85492"/>
                  </a:lnTo>
                  <a:lnTo>
                    <a:pt x="492344" y="123592"/>
                  </a:lnTo>
                  <a:lnTo>
                    <a:pt x="2131291" y="123592"/>
                  </a:lnTo>
                  <a:lnTo>
                    <a:pt x="2219829" y="98192"/>
                  </a:lnTo>
                  <a:lnTo>
                    <a:pt x="2263939" y="98192"/>
                  </a:lnTo>
                  <a:lnTo>
                    <a:pt x="2395594" y="60092"/>
                  </a:lnTo>
                  <a:lnTo>
                    <a:pt x="2439244" y="60092"/>
                  </a:lnTo>
                  <a:lnTo>
                    <a:pt x="2642692" y="0"/>
                  </a:lnTo>
                  <a:close/>
                </a:path>
              </a:pathLst>
            </a:custGeom>
            <a:solidFill>
              <a:srgbClr val="14A4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74966" y="1002944"/>
              <a:ext cx="14430375" cy="9283700"/>
            </a:xfrm>
            <a:custGeom>
              <a:avLst/>
              <a:gdLst/>
              <a:ahLst/>
              <a:cxnLst/>
              <a:rect l="l" t="t" r="r" b="b"/>
              <a:pathLst>
                <a:path w="14430375" h="9283700">
                  <a:moveTo>
                    <a:pt x="8442423" y="101600"/>
                  </a:moveTo>
                  <a:lnTo>
                    <a:pt x="5987709" y="101600"/>
                  </a:lnTo>
                  <a:lnTo>
                    <a:pt x="5260426" y="266700"/>
                  </a:lnTo>
                  <a:lnTo>
                    <a:pt x="5205664" y="292100"/>
                  </a:lnTo>
                  <a:lnTo>
                    <a:pt x="5042452" y="330200"/>
                  </a:lnTo>
                  <a:lnTo>
                    <a:pt x="4988414" y="355600"/>
                  </a:lnTo>
                  <a:lnTo>
                    <a:pt x="4934560" y="368300"/>
                  </a:lnTo>
                  <a:lnTo>
                    <a:pt x="4880895" y="393700"/>
                  </a:lnTo>
                  <a:lnTo>
                    <a:pt x="4827418" y="406400"/>
                  </a:lnTo>
                  <a:lnTo>
                    <a:pt x="4774133" y="431800"/>
                  </a:lnTo>
                  <a:lnTo>
                    <a:pt x="4721041" y="444500"/>
                  </a:lnTo>
                  <a:lnTo>
                    <a:pt x="4668143" y="469900"/>
                  </a:lnTo>
                  <a:lnTo>
                    <a:pt x="4615443" y="482600"/>
                  </a:lnTo>
                  <a:lnTo>
                    <a:pt x="4510639" y="533400"/>
                  </a:lnTo>
                  <a:lnTo>
                    <a:pt x="4458540" y="546100"/>
                  </a:lnTo>
                  <a:lnTo>
                    <a:pt x="4354956" y="596900"/>
                  </a:lnTo>
                  <a:lnTo>
                    <a:pt x="4303475" y="609600"/>
                  </a:lnTo>
                  <a:lnTo>
                    <a:pt x="3999057" y="762000"/>
                  </a:lnTo>
                  <a:lnTo>
                    <a:pt x="3605606" y="965200"/>
                  </a:lnTo>
                  <a:lnTo>
                    <a:pt x="3557466" y="1003300"/>
                  </a:lnTo>
                  <a:lnTo>
                    <a:pt x="3414478" y="1079500"/>
                  </a:lnTo>
                  <a:lnTo>
                    <a:pt x="3367300" y="1117600"/>
                  </a:lnTo>
                  <a:lnTo>
                    <a:pt x="3273679" y="1168400"/>
                  </a:lnTo>
                  <a:lnTo>
                    <a:pt x="3227241" y="1206500"/>
                  </a:lnTo>
                  <a:lnTo>
                    <a:pt x="3181054" y="1231900"/>
                  </a:lnTo>
                  <a:lnTo>
                    <a:pt x="3135119" y="1270000"/>
                  </a:lnTo>
                  <a:lnTo>
                    <a:pt x="3089438" y="1295400"/>
                  </a:lnTo>
                  <a:lnTo>
                    <a:pt x="3044014" y="1333500"/>
                  </a:lnTo>
                  <a:lnTo>
                    <a:pt x="2998847" y="1358900"/>
                  </a:lnTo>
                  <a:lnTo>
                    <a:pt x="2953940" y="1397000"/>
                  </a:lnTo>
                  <a:lnTo>
                    <a:pt x="2909295" y="1422400"/>
                  </a:lnTo>
                  <a:lnTo>
                    <a:pt x="2820798" y="1498600"/>
                  </a:lnTo>
                  <a:lnTo>
                    <a:pt x="2776950" y="1524000"/>
                  </a:lnTo>
                  <a:lnTo>
                    <a:pt x="2647026" y="1638300"/>
                  </a:lnTo>
                  <a:lnTo>
                    <a:pt x="2604265" y="1663700"/>
                  </a:lnTo>
                  <a:lnTo>
                    <a:pt x="2561781" y="1701800"/>
                  </a:lnTo>
                  <a:lnTo>
                    <a:pt x="2436006" y="1816100"/>
                  </a:lnTo>
                  <a:lnTo>
                    <a:pt x="2312788" y="1930400"/>
                  </a:lnTo>
                  <a:lnTo>
                    <a:pt x="2232087" y="2006600"/>
                  </a:lnTo>
                  <a:lnTo>
                    <a:pt x="2152559" y="2082800"/>
                  </a:lnTo>
                  <a:lnTo>
                    <a:pt x="2074219" y="2159000"/>
                  </a:lnTo>
                  <a:lnTo>
                    <a:pt x="1997083" y="2235200"/>
                  </a:lnTo>
                  <a:lnTo>
                    <a:pt x="1921163" y="2311400"/>
                  </a:lnTo>
                  <a:lnTo>
                    <a:pt x="1883665" y="2362200"/>
                  </a:lnTo>
                  <a:lnTo>
                    <a:pt x="1846477" y="2400300"/>
                  </a:lnTo>
                  <a:lnTo>
                    <a:pt x="1773038" y="2476500"/>
                  </a:lnTo>
                  <a:lnTo>
                    <a:pt x="1736791" y="2527300"/>
                  </a:lnTo>
                  <a:lnTo>
                    <a:pt x="1665251" y="2603500"/>
                  </a:lnTo>
                  <a:lnTo>
                    <a:pt x="1629961" y="2654300"/>
                  </a:lnTo>
                  <a:lnTo>
                    <a:pt x="1594995" y="2692400"/>
                  </a:lnTo>
                  <a:lnTo>
                    <a:pt x="1560354" y="2743200"/>
                  </a:lnTo>
                  <a:lnTo>
                    <a:pt x="1526039" y="2781300"/>
                  </a:lnTo>
                  <a:lnTo>
                    <a:pt x="1492053" y="2819400"/>
                  </a:lnTo>
                  <a:lnTo>
                    <a:pt x="1458397" y="2870200"/>
                  </a:lnTo>
                  <a:lnTo>
                    <a:pt x="1425074" y="2908300"/>
                  </a:lnTo>
                  <a:lnTo>
                    <a:pt x="1392084" y="2959100"/>
                  </a:lnTo>
                  <a:lnTo>
                    <a:pt x="1359431" y="2997200"/>
                  </a:lnTo>
                  <a:lnTo>
                    <a:pt x="1327116" y="3048000"/>
                  </a:lnTo>
                  <a:lnTo>
                    <a:pt x="1295140" y="3098800"/>
                  </a:lnTo>
                  <a:lnTo>
                    <a:pt x="1263506" y="3136900"/>
                  </a:lnTo>
                  <a:lnTo>
                    <a:pt x="1232215" y="3187700"/>
                  </a:lnTo>
                  <a:lnTo>
                    <a:pt x="1201270" y="3225800"/>
                  </a:lnTo>
                  <a:lnTo>
                    <a:pt x="1170672" y="3276600"/>
                  </a:lnTo>
                  <a:lnTo>
                    <a:pt x="1140422" y="3327400"/>
                  </a:lnTo>
                  <a:lnTo>
                    <a:pt x="1110524" y="3365500"/>
                  </a:lnTo>
                  <a:lnTo>
                    <a:pt x="1080978" y="3416300"/>
                  </a:lnTo>
                  <a:lnTo>
                    <a:pt x="1051787" y="3467100"/>
                  </a:lnTo>
                  <a:lnTo>
                    <a:pt x="1022952" y="3517900"/>
                  </a:lnTo>
                  <a:lnTo>
                    <a:pt x="994476" y="3556000"/>
                  </a:lnTo>
                  <a:lnTo>
                    <a:pt x="966360" y="3606800"/>
                  </a:lnTo>
                  <a:lnTo>
                    <a:pt x="938605" y="3657600"/>
                  </a:lnTo>
                  <a:lnTo>
                    <a:pt x="911215" y="3708400"/>
                  </a:lnTo>
                  <a:lnTo>
                    <a:pt x="884190" y="3759200"/>
                  </a:lnTo>
                  <a:lnTo>
                    <a:pt x="857533" y="3810000"/>
                  </a:lnTo>
                  <a:lnTo>
                    <a:pt x="831245" y="3848100"/>
                  </a:lnTo>
                  <a:lnTo>
                    <a:pt x="805329" y="3898900"/>
                  </a:lnTo>
                  <a:lnTo>
                    <a:pt x="779785" y="3949700"/>
                  </a:lnTo>
                  <a:lnTo>
                    <a:pt x="754617" y="4000500"/>
                  </a:lnTo>
                  <a:lnTo>
                    <a:pt x="729825" y="4051300"/>
                  </a:lnTo>
                  <a:lnTo>
                    <a:pt x="705413" y="4102100"/>
                  </a:lnTo>
                  <a:lnTo>
                    <a:pt x="681380" y="4152900"/>
                  </a:lnTo>
                  <a:lnTo>
                    <a:pt x="657730" y="4203700"/>
                  </a:lnTo>
                  <a:lnTo>
                    <a:pt x="634465" y="4254500"/>
                  </a:lnTo>
                  <a:lnTo>
                    <a:pt x="611585" y="4305300"/>
                  </a:lnTo>
                  <a:lnTo>
                    <a:pt x="589094" y="4356100"/>
                  </a:lnTo>
                  <a:lnTo>
                    <a:pt x="566992" y="4406900"/>
                  </a:lnTo>
                  <a:lnTo>
                    <a:pt x="545282" y="4457700"/>
                  </a:lnTo>
                  <a:lnTo>
                    <a:pt x="523966" y="4508500"/>
                  </a:lnTo>
                  <a:lnTo>
                    <a:pt x="503045" y="4572000"/>
                  </a:lnTo>
                  <a:lnTo>
                    <a:pt x="482522" y="4622800"/>
                  </a:lnTo>
                  <a:lnTo>
                    <a:pt x="462397" y="4673600"/>
                  </a:lnTo>
                  <a:lnTo>
                    <a:pt x="442674" y="4724400"/>
                  </a:lnTo>
                  <a:lnTo>
                    <a:pt x="423353" y="4775200"/>
                  </a:lnTo>
                  <a:lnTo>
                    <a:pt x="404437" y="4826000"/>
                  </a:lnTo>
                  <a:lnTo>
                    <a:pt x="385927" y="4889500"/>
                  </a:lnTo>
                  <a:lnTo>
                    <a:pt x="367826" y="4940300"/>
                  </a:lnTo>
                  <a:lnTo>
                    <a:pt x="350136" y="4991100"/>
                  </a:lnTo>
                  <a:lnTo>
                    <a:pt x="332857" y="5041900"/>
                  </a:lnTo>
                  <a:lnTo>
                    <a:pt x="315992" y="5105400"/>
                  </a:lnTo>
                  <a:lnTo>
                    <a:pt x="299544" y="5156200"/>
                  </a:lnTo>
                  <a:lnTo>
                    <a:pt x="283512" y="5207000"/>
                  </a:lnTo>
                  <a:lnTo>
                    <a:pt x="267901" y="5257800"/>
                  </a:lnTo>
                  <a:lnTo>
                    <a:pt x="252711" y="5321300"/>
                  </a:lnTo>
                  <a:lnTo>
                    <a:pt x="237944" y="5372100"/>
                  </a:lnTo>
                  <a:lnTo>
                    <a:pt x="223602" y="5435600"/>
                  </a:lnTo>
                  <a:lnTo>
                    <a:pt x="209687" y="5486400"/>
                  </a:lnTo>
                  <a:lnTo>
                    <a:pt x="196201" y="5537200"/>
                  </a:lnTo>
                  <a:lnTo>
                    <a:pt x="183146" y="5600700"/>
                  </a:lnTo>
                  <a:lnTo>
                    <a:pt x="170523" y="5651500"/>
                  </a:lnTo>
                  <a:lnTo>
                    <a:pt x="158335" y="5702300"/>
                  </a:lnTo>
                  <a:lnTo>
                    <a:pt x="146583" y="5765800"/>
                  </a:lnTo>
                  <a:lnTo>
                    <a:pt x="135269" y="5816600"/>
                  </a:lnTo>
                  <a:lnTo>
                    <a:pt x="124395" y="5880100"/>
                  </a:lnTo>
                  <a:lnTo>
                    <a:pt x="113963" y="5930900"/>
                  </a:lnTo>
                  <a:lnTo>
                    <a:pt x="103975" y="5994400"/>
                  </a:lnTo>
                  <a:lnTo>
                    <a:pt x="94432" y="6045200"/>
                  </a:lnTo>
                  <a:lnTo>
                    <a:pt x="85336" y="6108700"/>
                  </a:lnTo>
                  <a:lnTo>
                    <a:pt x="76690" y="6159500"/>
                  </a:lnTo>
                  <a:lnTo>
                    <a:pt x="68495" y="6223000"/>
                  </a:lnTo>
                  <a:lnTo>
                    <a:pt x="60753" y="6273800"/>
                  </a:lnTo>
                  <a:lnTo>
                    <a:pt x="53466" y="6337300"/>
                  </a:lnTo>
                  <a:lnTo>
                    <a:pt x="46635" y="6388100"/>
                  </a:lnTo>
                  <a:lnTo>
                    <a:pt x="40263" y="6451600"/>
                  </a:lnTo>
                  <a:lnTo>
                    <a:pt x="34352" y="6515100"/>
                  </a:lnTo>
                  <a:lnTo>
                    <a:pt x="28902" y="6565900"/>
                  </a:lnTo>
                  <a:lnTo>
                    <a:pt x="23917" y="6629400"/>
                  </a:lnTo>
                  <a:lnTo>
                    <a:pt x="19398" y="6680200"/>
                  </a:lnTo>
                  <a:lnTo>
                    <a:pt x="15346" y="6743700"/>
                  </a:lnTo>
                  <a:lnTo>
                    <a:pt x="11765" y="6807200"/>
                  </a:lnTo>
                  <a:lnTo>
                    <a:pt x="8654" y="6858000"/>
                  </a:lnTo>
                  <a:lnTo>
                    <a:pt x="6018" y="6921500"/>
                  </a:lnTo>
                  <a:lnTo>
                    <a:pt x="3856" y="6985000"/>
                  </a:lnTo>
                  <a:lnTo>
                    <a:pt x="2172" y="7035800"/>
                  </a:lnTo>
                  <a:lnTo>
                    <a:pt x="966" y="7099300"/>
                  </a:lnTo>
                  <a:lnTo>
                    <a:pt x="241" y="7162800"/>
                  </a:lnTo>
                  <a:lnTo>
                    <a:pt x="0" y="7213600"/>
                  </a:lnTo>
                  <a:lnTo>
                    <a:pt x="241" y="7277100"/>
                  </a:lnTo>
                  <a:lnTo>
                    <a:pt x="966" y="7340600"/>
                  </a:lnTo>
                  <a:lnTo>
                    <a:pt x="2172" y="7391400"/>
                  </a:lnTo>
                  <a:lnTo>
                    <a:pt x="3856" y="7454900"/>
                  </a:lnTo>
                  <a:lnTo>
                    <a:pt x="6018" y="7518400"/>
                  </a:lnTo>
                  <a:lnTo>
                    <a:pt x="8654" y="7569200"/>
                  </a:lnTo>
                  <a:lnTo>
                    <a:pt x="11765" y="7632700"/>
                  </a:lnTo>
                  <a:lnTo>
                    <a:pt x="15346" y="7696200"/>
                  </a:lnTo>
                  <a:lnTo>
                    <a:pt x="19398" y="7747000"/>
                  </a:lnTo>
                  <a:lnTo>
                    <a:pt x="23917" y="7810500"/>
                  </a:lnTo>
                  <a:lnTo>
                    <a:pt x="28902" y="7874000"/>
                  </a:lnTo>
                  <a:lnTo>
                    <a:pt x="34352" y="7924800"/>
                  </a:lnTo>
                  <a:lnTo>
                    <a:pt x="40263" y="7988300"/>
                  </a:lnTo>
                  <a:lnTo>
                    <a:pt x="46635" y="8039100"/>
                  </a:lnTo>
                  <a:lnTo>
                    <a:pt x="53466" y="8102600"/>
                  </a:lnTo>
                  <a:lnTo>
                    <a:pt x="60753" y="8153400"/>
                  </a:lnTo>
                  <a:lnTo>
                    <a:pt x="68495" y="8216900"/>
                  </a:lnTo>
                  <a:lnTo>
                    <a:pt x="76690" y="8280400"/>
                  </a:lnTo>
                  <a:lnTo>
                    <a:pt x="85336" y="8331200"/>
                  </a:lnTo>
                  <a:lnTo>
                    <a:pt x="94432" y="8394700"/>
                  </a:lnTo>
                  <a:lnTo>
                    <a:pt x="103975" y="8445500"/>
                  </a:lnTo>
                  <a:lnTo>
                    <a:pt x="113963" y="8509000"/>
                  </a:lnTo>
                  <a:lnTo>
                    <a:pt x="124395" y="8559800"/>
                  </a:lnTo>
                  <a:lnTo>
                    <a:pt x="135269" y="8610600"/>
                  </a:lnTo>
                  <a:lnTo>
                    <a:pt x="146583" y="8674100"/>
                  </a:lnTo>
                  <a:lnTo>
                    <a:pt x="158335" y="8724900"/>
                  </a:lnTo>
                  <a:lnTo>
                    <a:pt x="170523" y="8788400"/>
                  </a:lnTo>
                  <a:lnTo>
                    <a:pt x="183146" y="8839200"/>
                  </a:lnTo>
                  <a:lnTo>
                    <a:pt x="196201" y="8902700"/>
                  </a:lnTo>
                  <a:lnTo>
                    <a:pt x="209687" y="8953500"/>
                  </a:lnTo>
                  <a:lnTo>
                    <a:pt x="223602" y="9004300"/>
                  </a:lnTo>
                  <a:lnTo>
                    <a:pt x="237944" y="9067800"/>
                  </a:lnTo>
                  <a:lnTo>
                    <a:pt x="252711" y="9118600"/>
                  </a:lnTo>
                  <a:lnTo>
                    <a:pt x="267901" y="9169400"/>
                  </a:lnTo>
                  <a:lnTo>
                    <a:pt x="283512" y="9232900"/>
                  </a:lnTo>
                  <a:lnTo>
                    <a:pt x="299544" y="9283700"/>
                  </a:lnTo>
                  <a:lnTo>
                    <a:pt x="14130661" y="9283700"/>
                  </a:lnTo>
                  <a:lnTo>
                    <a:pt x="14146694" y="9232900"/>
                  </a:lnTo>
                  <a:lnTo>
                    <a:pt x="14162307" y="9169400"/>
                  </a:lnTo>
                  <a:lnTo>
                    <a:pt x="14177498" y="9118600"/>
                  </a:lnTo>
                  <a:lnTo>
                    <a:pt x="14192267" y="9067800"/>
                  </a:lnTo>
                  <a:lnTo>
                    <a:pt x="14206610" y="9004300"/>
                  </a:lnTo>
                  <a:lnTo>
                    <a:pt x="14220526" y="8953500"/>
                  </a:lnTo>
                  <a:lnTo>
                    <a:pt x="14234013" y="8902700"/>
                  </a:lnTo>
                  <a:lnTo>
                    <a:pt x="14247070" y="8839200"/>
                  </a:lnTo>
                  <a:lnTo>
                    <a:pt x="14259693" y="8788400"/>
                  </a:lnTo>
                  <a:lnTo>
                    <a:pt x="14271883" y="8724900"/>
                  </a:lnTo>
                  <a:lnTo>
                    <a:pt x="14283636" y="8674100"/>
                  </a:lnTo>
                  <a:lnTo>
                    <a:pt x="14294951" y="8610600"/>
                  </a:lnTo>
                  <a:lnTo>
                    <a:pt x="14305826" y="8559800"/>
                  </a:lnTo>
                  <a:lnTo>
                    <a:pt x="14316259" y="8509000"/>
                  </a:lnTo>
                  <a:lnTo>
                    <a:pt x="14326249" y="8445500"/>
                  </a:lnTo>
                  <a:lnTo>
                    <a:pt x="14335792" y="8394700"/>
                  </a:lnTo>
                  <a:lnTo>
                    <a:pt x="14344889" y="8331200"/>
                  </a:lnTo>
                  <a:lnTo>
                    <a:pt x="14353536" y="8280400"/>
                  </a:lnTo>
                  <a:lnTo>
                    <a:pt x="14361732" y="8216900"/>
                  </a:lnTo>
                  <a:lnTo>
                    <a:pt x="14369475" y="8153400"/>
                  </a:lnTo>
                  <a:lnTo>
                    <a:pt x="14376763" y="8102600"/>
                  </a:lnTo>
                  <a:lnTo>
                    <a:pt x="14383594" y="8039100"/>
                  </a:lnTo>
                  <a:lnTo>
                    <a:pt x="14389967" y="7988300"/>
                  </a:lnTo>
                  <a:lnTo>
                    <a:pt x="14395879" y="7924800"/>
                  </a:lnTo>
                  <a:lnTo>
                    <a:pt x="14401329" y="7874000"/>
                  </a:lnTo>
                  <a:lnTo>
                    <a:pt x="14406315" y="7810500"/>
                  </a:lnTo>
                  <a:lnTo>
                    <a:pt x="14410834" y="7747000"/>
                  </a:lnTo>
                  <a:lnTo>
                    <a:pt x="14414886" y="7696200"/>
                  </a:lnTo>
                  <a:lnTo>
                    <a:pt x="14418468" y="7632700"/>
                  </a:lnTo>
                  <a:lnTo>
                    <a:pt x="14421579" y="7569200"/>
                  </a:lnTo>
                  <a:lnTo>
                    <a:pt x="14424216" y="7518400"/>
                  </a:lnTo>
                  <a:lnTo>
                    <a:pt x="14426378" y="7454900"/>
                  </a:lnTo>
                  <a:lnTo>
                    <a:pt x="14428062" y="7391400"/>
                  </a:lnTo>
                  <a:lnTo>
                    <a:pt x="14429268" y="7340600"/>
                  </a:lnTo>
                  <a:lnTo>
                    <a:pt x="14429993" y="7277100"/>
                  </a:lnTo>
                  <a:lnTo>
                    <a:pt x="14430235" y="7213600"/>
                  </a:lnTo>
                  <a:lnTo>
                    <a:pt x="14429993" y="7162800"/>
                  </a:lnTo>
                  <a:lnTo>
                    <a:pt x="14429268" y="7099300"/>
                  </a:lnTo>
                  <a:lnTo>
                    <a:pt x="14428062" y="7035800"/>
                  </a:lnTo>
                  <a:lnTo>
                    <a:pt x="14426378" y="6985000"/>
                  </a:lnTo>
                  <a:lnTo>
                    <a:pt x="14424216" y="6921500"/>
                  </a:lnTo>
                  <a:lnTo>
                    <a:pt x="14421579" y="6858000"/>
                  </a:lnTo>
                  <a:lnTo>
                    <a:pt x="14418468" y="6807200"/>
                  </a:lnTo>
                  <a:lnTo>
                    <a:pt x="14414886" y="6743700"/>
                  </a:lnTo>
                  <a:lnTo>
                    <a:pt x="14410834" y="6680200"/>
                  </a:lnTo>
                  <a:lnTo>
                    <a:pt x="14406315" y="6629400"/>
                  </a:lnTo>
                  <a:lnTo>
                    <a:pt x="14401329" y="6565900"/>
                  </a:lnTo>
                  <a:lnTo>
                    <a:pt x="14395879" y="6515100"/>
                  </a:lnTo>
                  <a:lnTo>
                    <a:pt x="14389967" y="6451600"/>
                  </a:lnTo>
                  <a:lnTo>
                    <a:pt x="14383594" y="6388100"/>
                  </a:lnTo>
                  <a:lnTo>
                    <a:pt x="14376763" y="6337300"/>
                  </a:lnTo>
                  <a:lnTo>
                    <a:pt x="14369475" y="6273800"/>
                  </a:lnTo>
                  <a:lnTo>
                    <a:pt x="14361732" y="6223000"/>
                  </a:lnTo>
                  <a:lnTo>
                    <a:pt x="14353536" y="6159500"/>
                  </a:lnTo>
                  <a:lnTo>
                    <a:pt x="14344889" y="6108700"/>
                  </a:lnTo>
                  <a:lnTo>
                    <a:pt x="14335792" y="6045200"/>
                  </a:lnTo>
                  <a:lnTo>
                    <a:pt x="14326249" y="5994400"/>
                  </a:lnTo>
                  <a:lnTo>
                    <a:pt x="14316259" y="5930900"/>
                  </a:lnTo>
                  <a:lnTo>
                    <a:pt x="14305826" y="5880100"/>
                  </a:lnTo>
                  <a:lnTo>
                    <a:pt x="14294951" y="5816600"/>
                  </a:lnTo>
                  <a:lnTo>
                    <a:pt x="14283636" y="5765800"/>
                  </a:lnTo>
                  <a:lnTo>
                    <a:pt x="14271883" y="5702300"/>
                  </a:lnTo>
                  <a:lnTo>
                    <a:pt x="14259693" y="5651500"/>
                  </a:lnTo>
                  <a:lnTo>
                    <a:pt x="14247070" y="5600700"/>
                  </a:lnTo>
                  <a:lnTo>
                    <a:pt x="14234013" y="5537200"/>
                  </a:lnTo>
                  <a:lnTo>
                    <a:pt x="14220526" y="5486400"/>
                  </a:lnTo>
                  <a:lnTo>
                    <a:pt x="14206610" y="5435600"/>
                  </a:lnTo>
                  <a:lnTo>
                    <a:pt x="14192267" y="5372100"/>
                  </a:lnTo>
                  <a:lnTo>
                    <a:pt x="14177498" y="5321300"/>
                  </a:lnTo>
                  <a:lnTo>
                    <a:pt x="14162307" y="5257800"/>
                  </a:lnTo>
                  <a:lnTo>
                    <a:pt x="14146694" y="5207000"/>
                  </a:lnTo>
                  <a:lnTo>
                    <a:pt x="14130661" y="5156200"/>
                  </a:lnTo>
                  <a:lnTo>
                    <a:pt x="14114211" y="5105400"/>
                  </a:lnTo>
                  <a:lnTo>
                    <a:pt x="14097345" y="5041900"/>
                  </a:lnTo>
                  <a:lnTo>
                    <a:pt x="14080065" y="4991100"/>
                  </a:lnTo>
                  <a:lnTo>
                    <a:pt x="14062372" y="4940300"/>
                  </a:lnTo>
                  <a:lnTo>
                    <a:pt x="14044270" y="4889500"/>
                  </a:lnTo>
                  <a:lnTo>
                    <a:pt x="14025759" y="4826000"/>
                  </a:lnTo>
                  <a:lnTo>
                    <a:pt x="14006841" y="4775200"/>
                  </a:lnTo>
                  <a:lnTo>
                    <a:pt x="13987519" y="4724400"/>
                  </a:lnTo>
                  <a:lnTo>
                    <a:pt x="13967794" y="4673600"/>
                  </a:lnTo>
                  <a:lnTo>
                    <a:pt x="13947668" y="4622800"/>
                  </a:lnTo>
                  <a:lnTo>
                    <a:pt x="13927142" y="4572000"/>
                  </a:lnTo>
                  <a:lnTo>
                    <a:pt x="13906220" y="4508500"/>
                  </a:lnTo>
                  <a:lnTo>
                    <a:pt x="13884902" y="4457700"/>
                  </a:lnTo>
                  <a:lnTo>
                    <a:pt x="13863190" y="4406900"/>
                  </a:lnTo>
                  <a:lnTo>
                    <a:pt x="13841087" y="4356100"/>
                  </a:lnTo>
                  <a:lnTo>
                    <a:pt x="13818593" y="4305300"/>
                  </a:lnTo>
                  <a:lnTo>
                    <a:pt x="13795712" y="4254500"/>
                  </a:lnTo>
                  <a:lnTo>
                    <a:pt x="13772445" y="4203700"/>
                  </a:lnTo>
                  <a:lnTo>
                    <a:pt x="13748793" y="4152900"/>
                  </a:lnTo>
                  <a:lnTo>
                    <a:pt x="13724759" y="4102100"/>
                  </a:lnTo>
                  <a:lnTo>
                    <a:pt x="13700344" y="4051300"/>
                  </a:lnTo>
                  <a:lnTo>
                    <a:pt x="13675551" y="4000500"/>
                  </a:lnTo>
                  <a:lnTo>
                    <a:pt x="13650381" y="3949700"/>
                  </a:lnTo>
                  <a:lnTo>
                    <a:pt x="13624836" y="3898900"/>
                  </a:lnTo>
                  <a:lnTo>
                    <a:pt x="13598917" y="3848100"/>
                  </a:lnTo>
                  <a:lnTo>
                    <a:pt x="13572628" y="3810000"/>
                  </a:lnTo>
                  <a:lnTo>
                    <a:pt x="13545969" y="3759200"/>
                  </a:lnTo>
                  <a:lnTo>
                    <a:pt x="13518942" y="3708400"/>
                  </a:lnTo>
                  <a:lnTo>
                    <a:pt x="13491550" y="3657600"/>
                  </a:lnTo>
                  <a:lnTo>
                    <a:pt x="13463794" y="3606800"/>
                  </a:lnTo>
                  <a:lnTo>
                    <a:pt x="13435675" y="3556000"/>
                  </a:lnTo>
                  <a:lnTo>
                    <a:pt x="13407197" y="3517900"/>
                  </a:lnTo>
                  <a:lnTo>
                    <a:pt x="13378361" y="3467100"/>
                  </a:lnTo>
                  <a:lnTo>
                    <a:pt x="13349168" y="3416300"/>
                  </a:lnTo>
                  <a:lnTo>
                    <a:pt x="13319620" y="3365500"/>
                  </a:lnTo>
                  <a:lnTo>
                    <a:pt x="13289720" y="3327400"/>
                  </a:lnTo>
                  <a:lnTo>
                    <a:pt x="13259469" y="3276600"/>
                  </a:lnTo>
                  <a:lnTo>
                    <a:pt x="13228868" y="3225800"/>
                  </a:lnTo>
                  <a:lnTo>
                    <a:pt x="13197921" y="3187700"/>
                  </a:lnTo>
                  <a:lnTo>
                    <a:pt x="13166629" y="3136900"/>
                  </a:lnTo>
                  <a:lnTo>
                    <a:pt x="13134993" y="3098800"/>
                  </a:lnTo>
                  <a:lnTo>
                    <a:pt x="13103015" y="3048000"/>
                  </a:lnTo>
                  <a:lnTo>
                    <a:pt x="13070698" y="2997200"/>
                  </a:lnTo>
                  <a:lnTo>
                    <a:pt x="13038043" y="2959100"/>
                  </a:lnTo>
                  <a:lnTo>
                    <a:pt x="13005052" y="2908300"/>
                  </a:lnTo>
                  <a:lnTo>
                    <a:pt x="12971727" y="2870200"/>
                  </a:lnTo>
                  <a:lnTo>
                    <a:pt x="12938069" y="2819400"/>
                  </a:lnTo>
                  <a:lnTo>
                    <a:pt x="12904081" y="2781300"/>
                  </a:lnTo>
                  <a:lnTo>
                    <a:pt x="12869765" y="2743200"/>
                  </a:lnTo>
                  <a:lnTo>
                    <a:pt x="12835122" y="2692400"/>
                  </a:lnTo>
                  <a:lnTo>
                    <a:pt x="12800154" y="2654300"/>
                  </a:lnTo>
                  <a:lnTo>
                    <a:pt x="12764863" y="2603500"/>
                  </a:lnTo>
                  <a:lnTo>
                    <a:pt x="12693319" y="2527300"/>
                  </a:lnTo>
                  <a:lnTo>
                    <a:pt x="12657071" y="2476500"/>
                  </a:lnTo>
                  <a:lnTo>
                    <a:pt x="12583628" y="2400300"/>
                  </a:lnTo>
                  <a:lnTo>
                    <a:pt x="12546439" y="2362200"/>
                  </a:lnTo>
                  <a:lnTo>
                    <a:pt x="12508939" y="2311400"/>
                  </a:lnTo>
                  <a:lnTo>
                    <a:pt x="12433016" y="2235200"/>
                  </a:lnTo>
                  <a:lnTo>
                    <a:pt x="12355877" y="2159000"/>
                  </a:lnTo>
                  <a:lnTo>
                    <a:pt x="12277534" y="2082800"/>
                  </a:lnTo>
                  <a:lnTo>
                    <a:pt x="12198004" y="2006600"/>
                  </a:lnTo>
                  <a:lnTo>
                    <a:pt x="12117300" y="1930400"/>
                  </a:lnTo>
                  <a:lnTo>
                    <a:pt x="11994078" y="1816100"/>
                  </a:lnTo>
                  <a:lnTo>
                    <a:pt x="11868300" y="1701800"/>
                  </a:lnTo>
                  <a:lnTo>
                    <a:pt x="11825814" y="1663700"/>
                  </a:lnTo>
                  <a:lnTo>
                    <a:pt x="11783052" y="1638300"/>
                  </a:lnTo>
                  <a:lnTo>
                    <a:pt x="11653126" y="1524000"/>
                  </a:lnTo>
                  <a:lnTo>
                    <a:pt x="11609277" y="1498600"/>
                  </a:lnTo>
                  <a:lnTo>
                    <a:pt x="11520778" y="1422400"/>
                  </a:lnTo>
                  <a:lnTo>
                    <a:pt x="11476132" y="1397000"/>
                  </a:lnTo>
                  <a:lnTo>
                    <a:pt x="11431225" y="1358900"/>
                  </a:lnTo>
                  <a:lnTo>
                    <a:pt x="11386058" y="1333500"/>
                  </a:lnTo>
                  <a:lnTo>
                    <a:pt x="11340632" y="1295400"/>
                  </a:lnTo>
                  <a:lnTo>
                    <a:pt x="11294951" y="1270000"/>
                  </a:lnTo>
                  <a:lnTo>
                    <a:pt x="11249016" y="1231900"/>
                  </a:lnTo>
                  <a:lnTo>
                    <a:pt x="11202828" y="1206500"/>
                  </a:lnTo>
                  <a:lnTo>
                    <a:pt x="11156389" y="1168400"/>
                  </a:lnTo>
                  <a:lnTo>
                    <a:pt x="11062768" y="1117600"/>
                  </a:lnTo>
                  <a:lnTo>
                    <a:pt x="11015589" y="1079500"/>
                  </a:lnTo>
                  <a:lnTo>
                    <a:pt x="10872601" y="1003300"/>
                  </a:lnTo>
                  <a:lnTo>
                    <a:pt x="10824461" y="965200"/>
                  </a:lnTo>
                  <a:lnTo>
                    <a:pt x="10431011" y="762000"/>
                  </a:lnTo>
                  <a:lnTo>
                    <a:pt x="10126597" y="609600"/>
                  </a:lnTo>
                  <a:lnTo>
                    <a:pt x="10075117" y="596900"/>
                  </a:lnTo>
                  <a:lnTo>
                    <a:pt x="9971535" y="546100"/>
                  </a:lnTo>
                  <a:lnTo>
                    <a:pt x="9919436" y="533400"/>
                  </a:lnTo>
                  <a:lnTo>
                    <a:pt x="9814635" y="482600"/>
                  </a:lnTo>
                  <a:lnTo>
                    <a:pt x="9761936" y="469900"/>
                  </a:lnTo>
                  <a:lnTo>
                    <a:pt x="9709040" y="444500"/>
                  </a:lnTo>
                  <a:lnTo>
                    <a:pt x="9655949" y="431800"/>
                  </a:lnTo>
                  <a:lnTo>
                    <a:pt x="9602665" y="406400"/>
                  </a:lnTo>
                  <a:lnTo>
                    <a:pt x="9549190" y="393700"/>
                  </a:lnTo>
                  <a:lnTo>
                    <a:pt x="9495526" y="368300"/>
                  </a:lnTo>
                  <a:lnTo>
                    <a:pt x="9441675" y="355600"/>
                  </a:lnTo>
                  <a:lnTo>
                    <a:pt x="9387638" y="330200"/>
                  </a:lnTo>
                  <a:lnTo>
                    <a:pt x="9224432" y="292100"/>
                  </a:lnTo>
                  <a:lnTo>
                    <a:pt x="9169671" y="266700"/>
                  </a:lnTo>
                  <a:lnTo>
                    <a:pt x="8442423" y="101600"/>
                  </a:lnTo>
                  <a:close/>
                </a:path>
                <a:path w="14430375" h="9283700">
                  <a:moveTo>
                    <a:pt x="8270798" y="76200"/>
                  </a:moveTo>
                  <a:lnTo>
                    <a:pt x="6159345" y="76200"/>
                  </a:lnTo>
                  <a:lnTo>
                    <a:pt x="6044771" y="101600"/>
                  </a:lnTo>
                  <a:lnTo>
                    <a:pt x="8385364" y="101600"/>
                  </a:lnTo>
                  <a:lnTo>
                    <a:pt x="8270798" y="76200"/>
                  </a:lnTo>
                  <a:close/>
                </a:path>
                <a:path w="14430375" h="9283700">
                  <a:moveTo>
                    <a:pt x="8097854" y="50800"/>
                  </a:moveTo>
                  <a:lnTo>
                    <a:pt x="6332299" y="50800"/>
                  </a:lnTo>
                  <a:lnTo>
                    <a:pt x="6216852" y="76200"/>
                  </a:lnTo>
                  <a:lnTo>
                    <a:pt x="8213294" y="76200"/>
                  </a:lnTo>
                  <a:lnTo>
                    <a:pt x="8097854" y="50800"/>
                  </a:lnTo>
                  <a:close/>
                </a:path>
                <a:path w="14430375" h="9283700">
                  <a:moveTo>
                    <a:pt x="7981850" y="38100"/>
                  </a:moveTo>
                  <a:lnTo>
                    <a:pt x="6448311" y="38100"/>
                  </a:lnTo>
                  <a:lnTo>
                    <a:pt x="6390236" y="50800"/>
                  </a:lnTo>
                  <a:lnTo>
                    <a:pt x="8039922" y="50800"/>
                  </a:lnTo>
                  <a:lnTo>
                    <a:pt x="7981850" y="38100"/>
                  </a:lnTo>
                  <a:close/>
                </a:path>
                <a:path w="14430375" h="9283700">
                  <a:moveTo>
                    <a:pt x="7806820" y="25400"/>
                  </a:moveTo>
                  <a:lnTo>
                    <a:pt x="6623353" y="25400"/>
                  </a:lnTo>
                  <a:lnTo>
                    <a:pt x="6564872" y="38100"/>
                  </a:lnTo>
                  <a:lnTo>
                    <a:pt x="7865298" y="38100"/>
                  </a:lnTo>
                  <a:lnTo>
                    <a:pt x="7806820" y="25400"/>
                  </a:lnTo>
                  <a:close/>
                </a:path>
                <a:path w="14430375" h="9283700">
                  <a:moveTo>
                    <a:pt x="7689472" y="12700"/>
                  </a:moveTo>
                  <a:lnTo>
                    <a:pt x="6740710" y="12700"/>
                  </a:lnTo>
                  <a:lnTo>
                    <a:pt x="6681967" y="25400"/>
                  </a:lnTo>
                  <a:lnTo>
                    <a:pt x="7748211" y="25400"/>
                  </a:lnTo>
                  <a:lnTo>
                    <a:pt x="7689472" y="12700"/>
                  </a:lnTo>
                  <a:close/>
                </a:path>
                <a:path w="14430375" h="9283700">
                  <a:moveTo>
                    <a:pt x="7393895" y="0"/>
                  </a:moveTo>
                  <a:lnTo>
                    <a:pt x="7036311" y="0"/>
                  </a:lnTo>
                  <a:lnTo>
                    <a:pt x="6976946" y="12700"/>
                  </a:lnTo>
                  <a:lnTo>
                    <a:pt x="7453255" y="12700"/>
                  </a:lnTo>
                  <a:lnTo>
                    <a:pt x="7393895" y="0"/>
                  </a:lnTo>
                  <a:close/>
                </a:path>
              </a:pathLst>
            </a:custGeom>
            <a:solidFill>
              <a:srgbClr val="002B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5884" y="12"/>
              <a:ext cx="5441746" cy="723887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4210450" y="300595"/>
              <a:ext cx="2793365" cy="2771775"/>
            </a:xfrm>
            <a:custGeom>
              <a:avLst/>
              <a:gdLst/>
              <a:ahLst/>
              <a:cxnLst/>
              <a:rect l="l" t="t" r="r" b="b"/>
              <a:pathLst>
                <a:path w="2793365" h="2771775">
                  <a:moveTo>
                    <a:pt x="1352638" y="121678"/>
                  </a:moveTo>
                  <a:lnTo>
                    <a:pt x="1185011" y="0"/>
                  </a:lnTo>
                  <a:lnTo>
                    <a:pt x="1150213" y="5461"/>
                  </a:lnTo>
                  <a:lnTo>
                    <a:pt x="1137018" y="8013"/>
                  </a:lnTo>
                  <a:lnTo>
                    <a:pt x="1054481" y="121678"/>
                  </a:lnTo>
                  <a:lnTo>
                    <a:pt x="1352638" y="121678"/>
                  </a:lnTo>
                  <a:close/>
                </a:path>
                <a:path w="2793365" h="2771775">
                  <a:moveTo>
                    <a:pt x="1738058" y="2649601"/>
                  </a:moveTo>
                  <a:lnTo>
                    <a:pt x="1439862" y="2649601"/>
                  </a:lnTo>
                  <a:lnTo>
                    <a:pt x="1607578" y="2771368"/>
                  </a:lnTo>
                  <a:lnTo>
                    <a:pt x="1642757" y="2765844"/>
                  </a:lnTo>
                  <a:lnTo>
                    <a:pt x="1655445" y="2763393"/>
                  </a:lnTo>
                  <a:lnTo>
                    <a:pt x="1738058" y="2649601"/>
                  </a:lnTo>
                  <a:close/>
                </a:path>
                <a:path w="2793365" h="2771775">
                  <a:moveTo>
                    <a:pt x="1760740" y="417969"/>
                  </a:moveTo>
                  <a:lnTo>
                    <a:pt x="1570824" y="280085"/>
                  </a:lnTo>
                  <a:lnTo>
                    <a:pt x="939482" y="280085"/>
                  </a:lnTo>
                  <a:lnTo>
                    <a:pt x="839381" y="417969"/>
                  </a:lnTo>
                  <a:lnTo>
                    <a:pt x="1760740" y="417969"/>
                  </a:lnTo>
                  <a:close/>
                </a:path>
                <a:path w="2793365" h="2771775">
                  <a:moveTo>
                    <a:pt x="1953158" y="2353322"/>
                  </a:moveTo>
                  <a:lnTo>
                    <a:pt x="1031760" y="2353322"/>
                  </a:lnTo>
                  <a:lnTo>
                    <a:pt x="1221689" y="2491206"/>
                  </a:lnTo>
                  <a:lnTo>
                    <a:pt x="1853057" y="2491206"/>
                  </a:lnTo>
                  <a:lnTo>
                    <a:pt x="1953158" y="2353322"/>
                  </a:lnTo>
                  <a:close/>
                </a:path>
                <a:path w="2793365" h="2771775">
                  <a:moveTo>
                    <a:pt x="2168258" y="2057044"/>
                  </a:moveTo>
                  <a:lnTo>
                    <a:pt x="623671" y="2057044"/>
                  </a:lnTo>
                  <a:lnTo>
                    <a:pt x="813587" y="2194928"/>
                  </a:lnTo>
                  <a:lnTo>
                    <a:pt x="2068156" y="2194928"/>
                  </a:lnTo>
                  <a:lnTo>
                    <a:pt x="2168258" y="2057044"/>
                  </a:lnTo>
                  <a:close/>
                </a:path>
                <a:path w="2793365" h="2771775">
                  <a:moveTo>
                    <a:pt x="2168829" y="714248"/>
                  </a:moveTo>
                  <a:lnTo>
                    <a:pt x="1978914" y="576364"/>
                  </a:lnTo>
                  <a:lnTo>
                    <a:pt x="724382" y="576364"/>
                  </a:lnTo>
                  <a:lnTo>
                    <a:pt x="624268" y="714248"/>
                  </a:lnTo>
                  <a:lnTo>
                    <a:pt x="2168829" y="714248"/>
                  </a:lnTo>
                  <a:close/>
                </a:path>
                <a:path w="2793365" h="2771775">
                  <a:moveTo>
                    <a:pt x="2383104" y="1761121"/>
                  </a:moveTo>
                  <a:lnTo>
                    <a:pt x="216065" y="1761121"/>
                  </a:lnTo>
                  <a:lnTo>
                    <a:pt x="405498" y="1898650"/>
                  </a:lnTo>
                  <a:lnTo>
                    <a:pt x="2283256" y="1898650"/>
                  </a:lnTo>
                  <a:lnTo>
                    <a:pt x="2383104" y="1761121"/>
                  </a:lnTo>
                  <a:close/>
                </a:path>
                <a:path w="2793365" h="2771775">
                  <a:moveTo>
                    <a:pt x="2576411" y="1010158"/>
                  </a:moveTo>
                  <a:lnTo>
                    <a:pt x="2387003" y="872642"/>
                  </a:lnTo>
                  <a:lnTo>
                    <a:pt x="509270" y="872642"/>
                  </a:lnTo>
                  <a:lnTo>
                    <a:pt x="409435" y="1010158"/>
                  </a:lnTo>
                  <a:lnTo>
                    <a:pt x="2576411" y="1010158"/>
                  </a:lnTo>
                  <a:close/>
                </a:path>
                <a:path w="2793365" h="2771775">
                  <a:moveTo>
                    <a:pt x="2598204" y="1464843"/>
                  </a:moveTo>
                  <a:lnTo>
                    <a:pt x="79324" y="1464843"/>
                  </a:lnTo>
                  <a:lnTo>
                    <a:pt x="0" y="1574114"/>
                  </a:lnTo>
                  <a:lnTo>
                    <a:pt x="4152" y="1602727"/>
                  </a:lnTo>
                  <a:lnTo>
                    <a:pt x="2498090" y="1602727"/>
                  </a:lnTo>
                  <a:lnTo>
                    <a:pt x="2598204" y="1464843"/>
                  </a:lnTo>
                  <a:close/>
                </a:path>
                <a:path w="2793365" h="2771775">
                  <a:moveTo>
                    <a:pt x="2792831" y="1196771"/>
                  </a:moveTo>
                  <a:lnTo>
                    <a:pt x="2788755" y="1168565"/>
                  </a:lnTo>
                  <a:lnTo>
                    <a:pt x="294436" y="1168565"/>
                  </a:lnTo>
                  <a:lnTo>
                    <a:pt x="194322" y="1306449"/>
                  </a:lnTo>
                  <a:lnTo>
                    <a:pt x="2713190" y="1306449"/>
                  </a:lnTo>
                  <a:lnTo>
                    <a:pt x="2792831" y="11967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600" y="1028877"/>
              <a:ext cx="75958" cy="7595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317" y="1028877"/>
              <a:ext cx="75958" cy="7595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8034" y="1028877"/>
              <a:ext cx="75971" cy="7595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5480" y="1028877"/>
              <a:ext cx="75958" cy="7595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6763" y="1028877"/>
              <a:ext cx="75958" cy="7595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4565" y="1028877"/>
              <a:ext cx="75958" cy="7595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3282" y="1028877"/>
              <a:ext cx="75958" cy="7595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0716" y="1028877"/>
              <a:ext cx="75958" cy="7595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31999" y="1028877"/>
              <a:ext cx="75958" cy="7595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0600" y="1180083"/>
              <a:ext cx="75958" cy="7595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17" y="1180083"/>
              <a:ext cx="75958" cy="7595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8034" y="1180083"/>
              <a:ext cx="75971" cy="7595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6763" y="1180083"/>
              <a:ext cx="75958" cy="7595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5480" y="1180083"/>
              <a:ext cx="75958" cy="7595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4565" y="1180083"/>
              <a:ext cx="75958" cy="7595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33282" y="1180083"/>
              <a:ext cx="75958" cy="7595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1999" y="1180083"/>
              <a:ext cx="75958" cy="7595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0716" y="1180083"/>
              <a:ext cx="75958" cy="7595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0600" y="1483563"/>
              <a:ext cx="75958" cy="7595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9317" y="1483563"/>
              <a:ext cx="75958" cy="7595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8034" y="1483563"/>
              <a:ext cx="75971" cy="7595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6763" y="1483563"/>
              <a:ext cx="75958" cy="7595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5480" y="1483563"/>
              <a:ext cx="75958" cy="7595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34565" y="1483563"/>
              <a:ext cx="75958" cy="7595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33282" y="1483563"/>
              <a:ext cx="75958" cy="7595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1999" y="1483563"/>
              <a:ext cx="75958" cy="7595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30716" y="1483563"/>
              <a:ext cx="75958" cy="7595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0600" y="1331277"/>
              <a:ext cx="75958" cy="7595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9317" y="1331277"/>
              <a:ext cx="75958" cy="7595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8034" y="1331277"/>
              <a:ext cx="75971" cy="7595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6763" y="1331277"/>
              <a:ext cx="75958" cy="7595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5480" y="1331277"/>
              <a:ext cx="75958" cy="7595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34565" y="1331277"/>
              <a:ext cx="75958" cy="7595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33282" y="1331277"/>
              <a:ext cx="75958" cy="7595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31999" y="1331277"/>
              <a:ext cx="75958" cy="7595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30716" y="1331277"/>
              <a:ext cx="75958" cy="75958"/>
            </a:xfrm>
            <a:prstGeom prst="rect">
              <a:avLst/>
            </a:prstGeom>
          </p:spPr>
        </p:pic>
      </p:grpSp>
      <p:sp>
        <p:nvSpPr>
          <p:cNvPr id="87" name="object 87"/>
          <p:cNvSpPr txBox="1">
            <a:spLocks noGrp="1"/>
          </p:cNvSpPr>
          <p:nvPr>
            <p:ph type="title"/>
          </p:nvPr>
        </p:nvSpPr>
        <p:spPr>
          <a:xfrm>
            <a:off x="9297263" y="3698900"/>
            <a:ext cx="7732395" cy="1656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700" spc="-305" dirty="0">
                <a:solidFill>
                  <a:srgbClr val="FFFFFF"/>
                </a:solidFill>
                <a:latin typeface="Tahoma"/>
                <a:cs typeface="Tahoma"/>
              </a:rPr>
              <a:t>SMART</a:t>
            </a:r>
            <a:r>
              <a:rPr sz="1070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700" spc="-400" dirty="0">
                <a:latin typeface="Tahoma"/>
                <a:cs typeface="Tahoma"/>
              </a:rPr>
              <a:t>CAR</a:t>
            </a:r>
            <a:endParaRPr sz="10700">
              <a:latin typeface="Tahoma"/>
              <a:cs typeface="Tahom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0862894" y="4976177"/>
            <a:ext cx="6165850" cy="293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1450"/>
              </a:lnSpc>
              <a:spcBef>
                <a:spcPts val="100"/>
              </a:spcBef>
            </a:pPr>
            <a:r>
              <a:rPr sz="10700" b="1" spc="-935" dirty="0">
                <a:solidFill>
                  <a:srgbClr val="F5F8D3"/>
                </a:solidFill>
                <a:latin typeface="Tahoma"/>
                <a:cs typeface="Tahoma"/>
              </a:rPr>
              <a:t>P</a:t>
            </a:r>
            <a:r>
              <a:rPr sz="10700" b="1" spc="-370" dirty="0">
                <a:solidFill>
                  <a:srgbClr val="F5F8D3"/>
                </a:solidFill>
                <a:latin typeface="Tahoma"/>
                <a:cs typeface="Tahoma"/>
              </a:rPr>
              <a:t>ARKING</a:t>
            </a:r>
            <a:endParaRPr sz="10700">
              <a:latin typeface="Tahoma"/>
              <a:cs typeface="Tahoma"/>
            </a:endParaRPr>
          </a:p>
          <a:p>
            <a:pPr marL="1214755" algn="ctr">
              <a:lnSpc>
                <a:spcPts val="11450"/>
              </a:lnSpc>
            </a:pPr>
            <a:r>
              <a:rPr sz="10700" b="1" spc="-95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endParaRPr sz="10700">
              <a:latin typeface="Tahoma"/>
              <a:cs typeface="Tahom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140383" y="7502309"/>
            <a:ext cx="170433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Presented</a:t>
            </a:r>
            <a:r>
              <a:rPr sz="24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140383" y="8112137"/>
            <a:ext cx="2638425" cy="106172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>
              <a:lnSpc>
                <a:spcPts val="2520"/>
              </a:lnSpc>
              <a:spcBef>
                <a:spcPts val="680"/>
              </a:spcBef>
            </a:pP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Ummatun</a:t>
            </a:r>
            <a:r>
              <a:rPr sz="2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Khatun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Rifat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Jahan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Sumaia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Nishat</a:t>
            </a:r>
            <a:r>
              <a:rPr sz="2600" spc="-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Tasnim</a:t>
            </a:r>
            <a:r>
              <a:rPr sz="26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Times New Roman"/>
                <a:cs typeface="Times New Roman"/>
              </a:rPr>
              <a:t>Mon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883437" y="675728"/>
            <a:ext cx="8091170" cy="7221855"/>
            <a:chOff x="883437" y="675728"/>
            <a:chExt cx="8091170" cy="7221855"/>
          </a:xfrm>
        </p:grpSpPr>
        <p:pic>
          <p:nvPicPr>
            <p:cNvPr id="92" name="object 9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87520" y="3669842"/>
              <a:ext cx="4786553" cy="422747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3437" y="675728"/>
              <a:ext cx="4459312" cy="40312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B6F7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501"/>
            <a:ext cx="18288000" cy="10285095"/>
            <a:chOff x="0" y="2501"/>
            <a:chExt cx="18288000" cy="10285095"/>
          </a:xfrm>
        </p:grpSpPr>
        <p:sp>
          <p:nvSpPr>
            <p:cNvPr id="4" name="object 4"/>
            <p:cNvSpPr/>
            <p:nvPr/>
          </p:nvSpPr>
          <p:spPr>
            <a:xfrm>
              <a:off x="0" y="257035"/>
              <a:ext cx="18288000" cy="1543685"/>
            </a:xfrm>
            <a:custGeom>
              <a:avLst/>
              <a:gdLst/>
              <a:ahLst/>
              <a:cxnLst/>
              <a:rect l="l" t="t" r="r" b="b"/>
              <a:pathLst>
                <a:path w="18288000" h="1543685">
                  <a:moveTo>
                    <a:pt x="0" y="1543329"/>
                  </a:moveTo>
                  <a:lnTo>
                    <a:pt x="18288000" y="1543329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3329"/>
                  </a:lnTo>
                  <a:close/>
                </a:path>
              </a:pathLst>
            </a:custGeom>
            <a:solidFill>
              <a:srgbClr val="0B7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14438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0C72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71474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0C7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028877"/>
              <a:ext cx="18288000" cy="2057400"/>
            </a:xfrm>
            <a:custGeom>
              <a:avLst/>
              <a:gdLst/>
              <a:ahLst/>
              <a:cxnLst/>
              <a:rect l="l" t="t" r="r" b="b"/>
              <a:pathLst>
                <a:path w="18288000" h="2057400">
                  <a:moveTo>
                    <a:pt x="0" y="2057400"/>
                  </a:moveTo>
                  <a:lnTo>
                    <a:pt x="18288000" y="2057400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2057400"/>
                  </a:lnTo>
                  <a:close/>
                </a:path>
              </a:pathLst>
            </a:custGeom>
            <a:solidFill>
              <a:srgbClr val="0C75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285925"/>
              <a:ext cx="18288000" cy="1286510"/>
            </a:xfrm>
            <a:custGeom>
              <a:avLst/>
              <a:gdLst/>
              <a:ahLst/>
              <a:cxnLst/>
              <a:rect l="l" t="t" r="r" b="b"/>
              <a:pathLst>
                <a:path w="18288000" h="1286510">
                  <a:moveTo>
                    <a:pt x="0" y="1285913"/>
                  </a:moveTo>
                  <a:lnTo>
                    <a:pt x="18288000" y="1285913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285913"/>
                  </a:lnTo>
                  <a:close/>
                </a:path>
              </a:pathLst>
            </a:custGeom>
            <a:solidFill>
              <a:srgbClr val="0C7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542961"/>
              <a:ext cx="18288000" cy="1286510"/>
            </a:xfrm>
            <a:custGeom>
              <a:avLst/>
              <a:gdLst/>
              <a:ahLst/>
              <a:cxnLst/>
              <a:rect l="l" t="t" r="r" b="b"/>
              <a:pathLst>
                <a:path w="18288000" h="1286510">
                  <a:moveTo>
                    <a:pt x="0" y="1285913"/>
                  </a:moveTo>
                  <a:lnTo>
                    <a:pt x="18288000" y="1285913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285913"/>
                  </a:lnTo>
                  <a:close/>
                </a:path>
              </a:pathLst>
            </a:custGeom>
            <a:solidFill>
              <a:srgbClr val="0D78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800364"/>
              <a:ext cx="18288000" cy="2057400"/>
            </a:xfrm>
            <a:custGeom>
              <a:avLst/>
              <a:gdLst/>
              <a:ahLst/>
              <a:cxnLst/>
              <a:rect l="l" t="t" r="r" b="b"/>
              <a:pathLst>
                <a:path w="18288000" h="2057400">
                  <a:moveTo>
                    <a:pt x="0" y="2057400"/>
                  </a:moveTo>
                  <a:lnTo>
                    <a:pt x="18288000" y="2057400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2057400"/>
                  </a:lnTo>
                  <a:close/>
                </a:path>
              </a:pathLst>
            </a:custGeom>
            <a:solidFill>
              <a:srgbClr val="0D7A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2057399"/>
              <a:ext cx="18288000" cy="1286510"/>
            </a:xfrm>
            <a:custGeom>
              <a:avLst/>
              <a:gdLst/>
              <a:ahLst/>
              <a:cxnLst/>
              <a:rect l="l" t="t" r="r" b="b"/>
              <a:pathLst>
                <a:path w="18288000" h="1286510">
                  <a:moveTo>
                    <a:pt x="0" y="1285925"/>
                  </a:moveTo>
                  <a:lnTo>
                    <a:pt x="18288000" y="1285925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285925"/>
                  </a:lnTo>
                  <a:close/>
                </a:path>
              </a:pathLst>
            </a:custGeom>
            <a:solidFill>
              <a:srgbClr val="0D7B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2314435"/>
              <a:ext cx="18288000" cy="1286510"/>
            </a:xfrm>
            <a:custGeom>
              <a:avLst/>
              <a:gdLst/>
              <a:ahLst/>
              <a:cxnLst/>
              <a:rect l="l" t="t" r="r" b="b"/>
              <a:pathLst>
                <a:path w="18288000" h="1286510">
                  <a:moveTo>
                    <a:pt x="0" y="1285925"/>
                  </a:moveTo>
                  <a:lnTo>
                    <a:pt x="18288000" y="1285925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285925"/>
                  </a:lnTo>
                  <a:close/>
                </a:path>
              </a:pathLst>
            </a:custGeom>
            <a:solidFill>
              <a:srgbClr val="0D7D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2571838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0E7E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2828874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0E80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3086277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0E81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3343325"/>
              <a:ext cx="18288000" cy="1800860"/>
            </a:xfrm>
            <a:custGeom>
              <a:avLst/>
              <a:gdLst/>
              <a:ahLst/>
              <a:cxnLst/>
              <a:rect l="l" t="t" r="r" b="b"/>
              <a:pathLst>
                <a:path w="18288000" h="1800860">
                  <a:moveTo>
                    <a:pt x="0" y="1800352"/>
                  </a:moveTo>
                  <a:lnTo>
                    <a:pt x="18288000" y="1800352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800352"/>
                  </a:lnTo>
                  <a:close/>
                </a:path>
              </a:pathLst>
            </a:custGeom>
            <a:solidFill>
              <a:srgbClr val="0E83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3600360"/>
              <a:ext cx="18288000" cy="1286510"/>
            </a:xfrm>
            <a:custGeom>
              <a:avLst/>
              <a:gdLst/>
              <a:ahLst/>
              <a:cxnLst/>
              <a:rect l="l" t="t" r="r" b="b"/>
              <a:pathLst>
                <a:path w="18288000" h="1286510">
                  <a:moveTo>
                    <a:pt x="0" y="1285913"/>
                  </a:moveTo>
                  <a:lnTo>
                    <a:pt x="18288000" y="1285913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285913"/>
                  </a:lnTo>
                  <a:close/>
                </a:path>
              </a:pathLst>
            </a:custGeom>
            <a:solidFill>
              <a:srgbClr val="0F84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3857764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0F8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4114800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0F87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4371835"/>
              <a:ext cx="18288000" cy="1543685"/>
            </a:xfrm>
            <a:custGeom>
              <a:avLst/>
              <a:gdLst/>
              <a:ahLst/>
              <a:cxnLst/>
              <a:rect l="l" t="t" r="r" b="b"/>
              <a:pathLst>
                <a:path w="18288000" h="1543685">
                  <a:moveTo>
                    <a:pt x="0" y="1543329"/>
                  </a:moveTo>
                  <a:lnTo>
                    <a:pt x="18288000" y="1543329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3329"/>
                  </a:lnTo>
                  <a:close/>
                </a:path>
              </a:pathLst>
            </a:custGeom>
            <a:solidFill>
              <a:srgbClr val="0F8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4629238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108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4886274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108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5143677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108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5400725"/>
              <a:ext cx="18288000" cy="1800860"/>
            </a:xfrm>
            <a:custGeom>
              <a:avLst/>
              <a:gdLst/>
              <a:ahLst/>
              <a:cxnLst/>
              <a:rect l="l" t="t" r="r" b="b"/>
              <a:pathLst>
                <a:path w="18288000" h="1800859">
                  <a:moveTo>
                    <a:pt x="0" y="1800352"/>
                  </a:moveTo>
                  <a:lnTo>
                    <a:pt x="18288000" y="1800352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800352"/>
                  </a:lnTo>
                  <a:close/>
                </a:path>
              </a:pathLst>
            </a:custGeom>
            <a:solidFill>
              <a:srgbClr val="108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5657760"/>
              <a:ext cx="18288000" cy="1286510"/>
            </a:xfrm>
            <a:custGeom>
              <a:avLst/>
              <a:gdLst/>
              <a:ahLst/>
              <a:cxnLst/>
              <a:rect l="l" t="t" r="r" b="b"/>
              <a:pathLst>
                <a:path w="18288000" h="1286509">
                  <a:moveTo>
                    <a:pt x="0" y="1285913"/>
                  </a:moveTo>
                  <a:lnTo>
                    <a:pt x="18288000" y="1285913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285913"/>
                  </a:lnTo>
                  <a:close/>
                </a:path>
              </a:pathLst>
            </a:custGeom>
            <a:solidFill>
              <a:srgbClr val="1190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5915164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1192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6172200"/>
              <a:ext cx="18288000" cy="2057400"/>
            </a:xfrm>
            <a:custGeom>
              <a:avLst/>
              <a:gdLst/>
              <a:ahLst/>
              <a:cxnLst/>
              <a:rect l="l" t="t" r="r" b="b"/>
              <a:pathLst>
                <a:path w="18288000" h="2057400">
                  <a:moveTo>
                    <a:pt x="0" y="2057400"/>
                  </a:moveTo>
                  <a:lnTo>
                    <a:pt x="18288000" y="2057400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2057400"/>
                  </a:lnTo>
                  <a:close/>
                </a:path>
              </a:pathLst>
            </a:custGeom>
            <a:solidFill>
              <a:srgbClr val="1193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6429235"/>
              <a:ext cx="18288000" cy="1286510"/>
            </a:xfrm>
            <a:custGeom>
              <a:avLst/>
              <a:gdLst/>
              <a:ahLst/>
              <a:cxnLst/>
              <a:rect l="l" t="t" r="r" b="b"/>
              <a:pathLst>
                <a:path w="18288000" h="1286509">
                  <a:moveTo>
                    <a:pt x="0" y="1285925"/>
                  </a:moveTo>
                  <a:lnTo>
                    <a:pt x="18288000" y="1285925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285925"/>
                  </a:lnTo>
                  <a:close/>
                </a:path>
              </a:pathLst>
            </a:custGeom>
            <a:solidFill>
              <a:srgbClr val="1195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0" y="6686638"/>
              <a:ext cx="18288000" cy="1286510"/>
            </a:xfrm>
            <a:custGeom>
              <a:avLst/>
              <a:gdLst/>
              <a:ahLst/>
              <a:cxnLst/>
              <a:rect l="l" t="t" r="r" b="b"/>
              <a:pathLst>
                <a:path w="18288000" h="1286509">
                  <a:moveTo>
                    <a:pt x="0" y="1285925"/>
                  </a:moveTo>
                  <a:lnTo>
                    <a:pt x="18288000" y="1285925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285925"/>
                  </a:lnTo>
                  <a:close/>
                </a:path>
              </a:pathLst>
            </a:custGeom>
            <a:solidFill>
              <a:srgbClr val="129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0" y="6943674"/>
              <a:ext cx="18288000" cy="2057400"/>
            </a:xfrm>
            <a:custGeom>
              <a:avLst/>
              <a:gdLst/>
              <a:ahLst/>
              <a:cxnLst/>
              <a:rect l="l" t="t" r="r" b="b"/>
              <a:pathLst>
                <a:path w="18288000" h="2057400">
                  <a:moveTo>
                    <a:pt x="0" y="2057400"/>
                  </a:moveTo>
                  <a:lnTo>
                    <a:pt x="18288000" y="2057400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2057400"/>
                  </a:lnTo>
                  <a:close/>
                </a:path>
              </a:pathLst>
            </a:custGeom>
            <a:solidFill>
              <a:srgbClr val="1299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0" y="7201078"/>
              <a:ext cx="18288000" cy="1285875"/>
            </a:xfrm>
            <a:custGeom>
              <a:avLst/>
              <a:gdLst/>
              <a:ahLst/>
              <a:cxnLst/>
              <a:rect l="l" t="t" r="r" b="b"/>
              <a:pathLst>
                <a:path w="18288000" h="1285875">
                  <a:moveTo>
                    <a:pt x="0" y="1285557"/>
                  </a:moveTo>
                  <a:lnTo>
                    <a:pt x="18288000" y="1285557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285557"/>
                  </a:lnTo>
                  <a:close/>
                </a:path>
              </a:pathLst>
            </a:custGeom>
            <a:solidFill>
              <a:srgbClr val="1299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0" y="7458125"/>
              <a:ext cx="18288000" cy="1286510"/>
            </a:xfrm>
            <a:custGeom>
              <a:avLst/>
              <a:gdLst/>
              <a:ahLst/>
              <a:cxnLst/>
              <a:rect l="l" t="t" r="r" b="b"/>
              <a:pathLst>
                <a:path w="18288000" h="1286509">
                  <a:moveTo>
                    <a:pt x="0" y="1285913"/>
                  </a:moveTo>
                  <a:lnTo>
                    <a:pt x="18288000" y="1285913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285913"/>
                  </a:lnTo>
                  <a:close/>
                </a:path>
              </a:pathLst>
            </a:custGeom>
            <a:solidFill>
              <a:srgbClr val="129B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0" y="7715161"/>
              <a:ext cx="18288000" cy="1543685"/>
            </a:xfrm>
            <a:custGeom>
              <a:avLst/>
              <a:gdLst/>
              <a:ahLst/>
              <a:cxnLst/>
              <a:rect l="l" t="t" r="r" b="b"/>
              <a:pathLst>
                <a:path w="18288000" h="1543684">
                  <a:moveTo>
                    <a:pt x="0" y="1543316"/>
                  </a:moveTo>
                  <a:lnTo>
                    <a:pt x="18288000" y="1543316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3316"/>
                  </a:lnTo>
                  <a:close/>
                </a:path>
              </a:pathLst>
            </a:custGeom>
            <a:solidFill>
              <a:srgbClr val="139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0" y="7972565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139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0" y="8229599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0" y="1542961"/>
                  </a:moveTo>
                  <a:lnTo>
                    <a:pt x="18288000" y="154296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2961"/>
                  </a:lnTo>
                  <a:close/>
                </a:path>
              </a:pathLst>
            </a:custGeom>
            <a:solidFill>
              <a:srgbClr val="139F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8486635"/>
              <a:ext cx="18288000" cy="1543685"/>
            </a:xfrm>
            <a:custGeom>
              <a:avLst/>
              <a:gdLst/>
              <a:ahLst/>
              <a:cxnLst/>
              <a:rect l="l" t="t" r="r" b="b"/>
              <a:pathLst>
                <a:path w="18288000" h="1543684">
                  <a:moveTo>
                    <a:pt x="0" y="1543329"/>
                  </a:moveTo>
                  <a:lnTo>
                    <a:pt x="18288000" y="1543329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543329"/>
                  </a:lnTo>
                  <a:close/>
                </a:path>
              </a:pathLst>
            </a:custGeom>
            <a:solidFill>
              <a:srgbClr val="13A1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8744038"/>
              <a:ext cx="18288000" cy="1543050"/>
            </a:xfrm>
            <a:custGeom>
              <a:avLst/>
              <a:gdLst/>
              <a:ahLst/>
              <a:cxnLst/>
              <a:rect l="l" t="t" r="r" b="b"/>
              <a:pathLst>
                <a:path w="18288000" h="1543050">
                  <a:moveTo>
                    <a:pt x="18288000" y="0"/>
                  </a:moveTo>
                  <a:lnTo>
                    <a:pt x="0" y="0"/>
                  </a:lnTo>
                  <a:lnTo>
                    <a:pt x="0" y="1542961"/>
                  </a:lnTo>
                  <a:lnTo>
                    <a:pt x="18288000" y="1542961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4A2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0" y="9001074"/>
              <a:ext cx="18288000" cy="1286510"/>
            </a:xfrm>
            <a:custGeom>
              <a:avLst/>
              <a:gdLst/>
              <a:ahLst/>
              <a:cxnLst/>
              <a:rect l="l" t="t" r="r" b="b"/>
              <a:pathLst>
                <a:path w="18288000" h="1286509">
                  <a:moveTo>
                    <a:pt x="18288000" y="0"/>
                  </a:moveTo>
                  <a:lnTo>
                    <a:pt x="0" y="0"/>
                  </a:lnTo>
                  <a:lnTo>
                    <a:pt x="0" y="1285925"/>
                  </a:lnTo>
                  <a:lnTo>
                    <a:pt x="18288000" y="128592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4A4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0" y="9258478"/>
              <a:ext cx="18288000" cy="1028700"/>
            </a:xfrm>
            <a:custGeom>
              <a:avLst/>
              <a:gdLst/>
              <a:ahLst/>
              <a:cxnLst/>
              <a:rect l="l" t="t" r="r" b="b"/>
              <a:pathLst>
                <a:path w="18288000" h="1028700">
                  <a:moveTo>
                    <a:pt x="18288000" y="0"/>
                  </a:moveTo>
                  <a:lnTo>
                    <a:pt x="0" y="0"/>
                  </a:lnTo>
                  <a:lnTo>
                    <a:pt x="0" y="1028522"/>
                  </a:lnTo>
                  <a:lnTo>
                    <a:pt x="18288000" y="1028522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4A5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0" y="9515525"/>
              <a:ext cx="18288000" cy="771525"/>
            </a:xfrm>
            <a:custGeom>
              <a:avLst/>
              <a:gdLst/>
              <a:ahLst/>
              <a:cxnLst/>
              <a:rect l="l" t="t" r="r" b="b"/>
              <a:pathLst>
                <a:path w="18288000" h="771525">
                  <a:moveTo>
                    <a:pt x="18288000" y="0"/>
                  </a:moveTo>
                  <a:lnTo>
                    <a:pt x="0" y="0"/>
                  </a:lnTo>
                  <a:lnTo>
                    <a:pt x="0" y="771474"/>
                  </a:lnTo>
                  <a:lnTo>
                    <a:pt x="18288000" y="771474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4A7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0" y="9772561"/>
              <a:ext cx="18288000" cy="514984"/>
            </a:xfrm>
            <a:custGeom>
              <a:avLst/>
              <a:gdLst/>
              <a:ahLst/>
              <a:cxnLst/>
              <a:rect l="l" t="t" r="r" b="b"/>
              <a:pathLst>
                <a:path w="18288000" h="514984">
                  <a:moveTo>
                    <a:pt x="18288000" y="0"/>
                  </a:moveTo>
                  <a:lnTo>
                    <a:pt x="0" y="0"/>
                  </a:lnTo>
                  <a:lnTo>
                    <a:pt x="0" y="514438"/>
                  </a:lnTo>
                  <a:lnTo>
                    <a:pt x="18288000" y="514438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5A8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0" y="10029965"/>
              <a:ext cx="18288000" cy="257175"/>
            </a:xfrm>
            <a:custGeom>
              <a:avLst/>
              <a:gdLst/>
              <a:ahLst/>
              <a:cxnLst/>
              <a:rect l="l" t="t" r="r" b="b"/>
              <a:pathLst>
                <a:path w="18288000" h="257175">
                  <a:moveTo>
                    <a:pt x="18288000" y="0"/>
                  </a:moveTo>
                  <a:lnTo>
                    <a:pt x="0" y="0"/>
                  </a:lnTo>
                  <a:lnTo>
                    <a:pt x="0" y="257035"/>
                  </a:lnTo>
                  <a:lnTo>
                    <a:pt x="18288000" y="25703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5AA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0" y="2501"/>
              <a:ext cx="18288000" cy="10284460"/>
            </a:xfrm>
            <a:custGeom>
              <a:avLst/>
              <a:gdLst/>
              <a:ahLst/>
              <a:cxnLst/>
              <a:rect l="l" t="t" r="r" b="b"/>
              <a:pathLst>
                <a:path w="18288000" h="10284460">
                  <a:moveTo>
                    <a:pt x="9615246" y="1155700"/>
                  </a:moveTo>
                  <a:lnTo>
                    <a:pt x="9614992" y="1104900"/>
                  </a:lnTo>
                  <a:lnTo>
                    <a:pt x="9614268" y="1041400"/>
                  </a:lnTo>
                  <a:lnTo>
                    <a:pt x="9613062" y="977900"/>
                  </a:lnTo>
                  <a:lnTo>
                    <a:pt x="9611385" y="927100"/>
                  </a:lnTo>
                  <a:lnTo>
                    <a:pt x="9609226" y="863600"/>
                  </a:lnTo>
                  <a:lnTo>
                    <a:pt x="9606585" y="800100"/>
                  </a:lnTo>
                  <a:lnTo>
                    <a:pt x="9603473" y="749300"/>
                  </a:lnTo>
                  <a:lnTo>
                    <a:pt x="9599892" y="685800"/>
                  </a:lnTo>
                  <a:lnTo>
                    <a:pt x="9595841" y="622300"/>
                  </a:lnTo>
                  <a:lnTo>
                    <a:pt x="9591319" y="571500"/>
                  </a:lnTo>
                  <a:lnTo>
                    <a:pt x="9586328" y="508000"/>
                  </a:lnTo>
                  <a:lnTo>
                    <a:pt x="9580880" y="457200"/>
                  </a:lnTo>
                  <a:lnTo>
                    <a:pt x="9574974" y="393700"/>
                  </a:lnTo>
                  <a:lnTo>
                    <a:pt x="9568599" y="330200"/>
                  </a:lnTo>
                  <a:lnTo>
                    <a:pt x="9561766" y="279400"/>
                  </a:lnTo>
                  <a:lnTo>
                    <a:pt x="9554477" y="215900"/>
                  </a:lnTo>
                  <a:lnTo>
                    <a:pt x="9546742" y="165100"/>
                  </a:lnTo>
                  <a:lnTo>
                    <a:pt x="9538538" y="101600"/>
                  </a:lnTo>
                  <a:lnTo>
                    <a:pt x="9529889" y="50800"/>
                  </a:lnTo>
                  <a:lnTo>
                    <a:pt x="9522968" y="0"/>
                  </a:lnTo>
                  <a:lnTo>
                    <a:pt x="0" y="0"/>
                  </a:lnTo>
                  <a:lnTo>
                    <a:pt x="0" y="7962900"/>
                  </a:lnTo>
                  <a:lnTo>
                    <a:pt x="12420" y="7975600"/>
                  </a:lnTo>
                  <a:lnTo>
                    <a:pt x="65900" y="7988300"/>
                  </a:lnTo>
                  <a:lnTo>
                    <a:pt x="119557" y="8013700"/>
                  </a:lnTo>
                  <a:lnTo>
                    <a:pt x="227457" y="8039100"/>
                  </a:lnTo>
                  <a:lnTo>
                    <a:pt x="281673" y="8064500"/>
                  </a:lnTo>
                  <a:lnTo>
                    <a:pt x="445427" y="8102600"/>
                  </a:lnTo>
                  <a:lnTo>
                    <a:pt x="500367" y="8128000"/>
                  </a:lnTo>
                  <a:lnTo>
                    <a:pt x="1115809" y="8267700"/>
                  </a:lnTo>
                  <a:lnTo>
                    <a:pt x="1172718" y="8267700"/>
                  </a:lnTo>
                  <a:lnTo>
                    <a:pt x="1286992" y="8293100"/>
                  </a:lnTo>
                  <a:lnTo>
                    <a:pt x="1344345" y="8293100"/>
                  </a:lnTo>
                  <a:lnTo>
                    <a:pt x="1459509" y="8318500"/>
                  </a:lnTo>
                  <a:lnTo>
                    <a:pt x="1517307" y="8318500"/>
                  </a:lnTo>
                  <a:lnTo>
                    <a:pt x="1575244" y="8331200"/>
                  </a:lnTo>
                  <a:lnTo>
                    <a:pt x="1633321" y="8331200"/>
                  </a:lnTo>
                  <a:lnTo>
                    <a:pt x="1691525" y="8343900"/>
                  </a:lnTo>
                  <a:lnTo>
                    <a:pt x="1749882" y="8343900"/>
                  </a:lnTo>
                  <a:lnTo>
                    <a:pt x="1808353" y="8356600"/>
                  </a:lnTo>
                  <a:lnTo>
                    <a:pt x="1925713" y="8356600"/>
                  </a:lnTo>
                  <a:lnTo>
                    <a:pt x="1984590" y="8369300"/>
                  </a:lnTo>
                  <a:lnTo>
                    <a:pt x="2815602" y="8369300"/>
                  </a:lnTo>
                  <a:lnTo>
                    <a:pt x="2874480" y="8356600"/>
                  </a:lnTo>
                  <a:lnTo>
                    <a:pt x="2991828" y="8356600"/>
                  </a:lnTo>
                  <a:lnTo>
                    <a:pt x="3050298" y="8343900"/>
                  </a:lnTo>
                  <a:lnTo>
                    <a:pt x="3108642" y="8343900"/>
                  </a:lnTo>
                  <a:lnTo>
                    <a:pt x="3166859" y="8331200"/>
                  </a:lnTo>
                  <a:lnTo>
                    <a:pt x="3224923" y="8331200"/>
                  </a:lnTo>
                  <a:lnTo>
                    <a:pt x="3282861" y="8318500"/>
                  </a:lnTo>
                  <a:lnTo>
                    <a:pt x="3340646" y="8318500"/>
                  </a:lnTo>
                  <a:lnTo>
                    <a:pt x="3455797" y="8293100"/>
                  </a:lnTo>
                  <a:lnTo>
                    <a:pt x="3513163" y="8293100"/>
                  </a:lnTo>
                  <a:lnTo>
                    <a:pt x="3627424" y="8267700"/>
                  </a:lnTo>
                  <a:lnTo>
                    <a:pt x="3684333" y="8267700"/>
                  </a:lnTo>
                  <a:lnTo>
                    <a:pt x="4299737" y="8128000"/>
                  </a:lnTo>
                  <a:lnTo>
                    <a:pt x="4354677" y="8102600"/>
                  </a:lnTo>
                  <a:lnTo>
                    <a:pt x="4518418" y="8064500"/>
                  </a:lnTo>
                  <a:lnTo>
                    <a:pt x="4572635" y="8039100"/>
                  </a:lnTo>
                  <a:lnTo>
                    <a:pt x="4680521" y="8013700"/>
                  </a:lnTo>
                  <a:lnTo>
                    <a:pt x="4734191" y="7988300"/>
                  </a:lnTo>
                  <a:lnTo>
                    <a:pt x="4787671" y="7975600"/>
                  </a:lnTo>
                  <a:lnTo>
                    <a:pt x="4840948" y="7950200"/>
                  </a:lnTo>
                  <a:lnTo>
                    <a:pt x="4894034" y="7937500"/>
                  </a:lnTo>
                  <a:lnTo>
                    <a:pt x="4946929" y="7912100"/>
                  </a:lnTo>
                  <a:lnTo>
                    <a:pt x="4999634" y="7899400"/>
                  </a:lnTo>
                  <a:lnTo>
                    <a:pt x="5104435" y="7848600"/>
                  </a:lnTo>
                  <a:lnTo>
                    <a:pt x="5156530" y="7835900"/>
                  </a:lnTo>
                  <a:lnTo>
                    <a:pt x="5311597" y="7759700"/>
                  </a:lnTo>
                  <a:lnTo>
                    <a:pt x="5362867" y="7747000"/>
                  </a:lnTo>
                  <a:lnTo>
                    <a:pt x="5765266" y="7543800"/>
                  </a:lnTo>
                  <a:lnTo>
                    <a:pt x="5961088" y="7442200"/>
                  </a:lnTo>
                  <a:lnTo>
                    <a:pt x="6009462" y="7404100"/>
                  </a:lnTo>
                  <a:lnTo>
                    <a:pt x="6153162" y="7327900"/>
                  </a:lnTo>
                  <a:lnTo>
                    <a:pt x="6200584" y="7289800"/>
                  </a:lnTo>
                  <a:lnTo>
                    <a:pt x="6294704" y="7239000"/>
                  </a:lnTo>
                  <a:lnTo>
                    <a:pt x="6341389" y="7200900"/>
                  </a:lnTo>
                  <a:lnTo>
                    <a:pt x="6387833" y="7175500"/>
                  </a:lnTo>
                  <a:lnTo>
                    <a:pt x="6434010" y="7137400"/>
                  </a:lnTo>
                  <a:lnTo>
                    <a:pt x="6525628" y="7086600"/>
                  </a:lnTo>
                  <a:lnTo>
                    <a:pt x="6616230" y="7010400"/>
                  </a:lnTo>
                  <a:lnTo>
                    <a:pt x="6661137" y="6985000"/>
                  </a:lnTo>
                  <a:lnTo>
                    <a:pt x="6705778" y="6946900"/>
                  </a:lnTo>
                  <a:lnTo>
                    <a:pt x="6750164" y="6921500"/>
                  </a:lnTo>
                  <a:lnTo>
                    <a:pt x="6838124" y="6845300"/>
                  </a:lnTo>
                  <a:lnTo>
                    <a:pt x="6881711" y="6819900"/>
                  </a:lnTo>
                  <a:lnTo>
                    <a:pt x="7010819" y="6705600"/>
                  </a:lnTo>
                  <a:lnTo>
                    <a:pt x="7053300" y="6680200"/>
                  </a:lnTo>
                  <a:lnTo>
                    <a:pt x="7179081" y="6565900"/>
                  </a:lnTo>
                  <a:lnTo>
                    <a:pt x="7302297" y="6451600"/>
                  </a:lnTo>
                  <a:lnTo>
                    <a:pt x="7383005" y="6375400"/>
                  </a:lnTo>
                  <a:lnTo>
                    <a:pt x="7462533" y="6299200"/>
                  </a:lnTo>
                  <a:lnTo>
                    <a:pt x="7540879" y="6223000"/>
                  </a:lnTo>
                  <a:lnTo>
                    <a:pt x="7618019" y="6146800"/>
                  </a:lnTo>
                  <a:lnTo>
                    <a:pt x="7656131" y="6108700"/>
                  </a:lnTo>
                  <a:lnTo>
                    <a:pt x="7693939" y="6057900"/>
                  </a:lnTo>
                  <a:lnTo>
                    <a:pt x="7768628" y="5981700"/>
                  </a:lnTo>
                  <a:lnTo>
                    <a:pt x="7805509" y="5943600"/>
                  </a:lnTo>
                  <a:lnTo>
                    <a:pt x="7842072" y="5892800"/>
                  </a:lnTo>
                  <a:lnTo>
                    <a:pt x="7914246" y="5816600"/>
                  </a:lnTo>
                  <a:lnTo>
                    <a:pt x="7949870" y="5765800"/>
                  </a:lnTo>
                  <a:lnTo>
                    <a:pt x="8020126" y="5689600"/>
                  </a:lnTo>
                  <a:lnTo>
                    <a:pt x="8054772" y="5638800"/>
                  </a:lnTo>
                  <a:lnTo>
                    <a:pt x="8089087" y="5600700"/>
                  </a:lnTo>
                  <a:lnTo>
                    <a:pt x="8123072" y="5549900"/>
                  </a:lnTo>
                  <a:lnTo>
                    <a:pt x="8156727" y="5511800"/>
                  </a:lnTo>
                  <a:lnTo>
                    <a:pt x="8190052" y="5461000"/>
                  </a:lnTo>
                  <a:lnTo>
                    <a:pt x="8223047" y="5422900"/>
                  </a:lnTo>
                  <a:lnTo>
                    <a:pt x="8255698" y="5372100"/>
                  </a:lnTo>
                  <a:lnTo>
                    <a:pt x="8288020" y="5334000"/>
                  </a:lnTo>
                  <a:lnTo>
                    <a:pt x="8319998" y="5283200"/>
                  </a:lnTo>
                  <a:lnTo>
                    <a:pt x="8351634" y="5245100"/>
                  </a:lnTo>
                  <a:lnTo>
                    <a:pt x="8382927" y="5194300"/>
                  </a:lnTo>
                  <a:lnTo>
                    <a:pt x="8413864" y="5143500"/>
                  </a:lnTo>
                  <a:lnTo>
                    <a:pt x="8444471" y="5105400"/>
                  </a:lnTo>
                  <a:lnTo>
                    <a:pt x="8474723" y="5054600"/>
                  </a:lnTo>
                  <a:lnTo>
                    <a:pt x="8504618" y="5003800"/>
                  </a:lnTo>
                  <a:lnTo>
                    <a:pt x="8534171" y="4965700"/>
                  </a:lnTo>
                  <a:lnTo>
                    <a:pt x="8563369" y="4914900"/>
                  </a:lnTo>
                  <a:lnTo>
                    <a:pt x="8592198" y="4864100"/>
                  </a:lnTo>
                  <a:lnTo>
                    <a:pt x="8620684" y="4813300"/>
                  </a:lnTo>
                  <a:lnTo>
                    <a:pt x="8648802" y="4775200"/>
                  </a:lnTo>
                  <a:lnTo>
                    <a:pt x="8676551" y="4724400"/>
                  </a:lnTo>
                  <a:lnTo>
                    <a:pt x="8703945" y="4673600"/>
                  </a:lnTo>
                  <a:lnTo>
                    <a:pt x="8730971" y="4622800"/>
                  </a:lnTo>
                  <a:lnTo>
                    <a:pt x="8757628" y="4572000"/>
                  </a:lnTo>
                  <a:lnTo>
                    <a:pt x="8783917" y="4521200"/>
                  </a:lnTo>
                  <a:lnTo>
                    <a:pt x="8809838" y="4470400"/>
                  </a:lnTo>
                  <a:lnTo>
                    <a:pt x="8835377" y="4432300"/>
                  </a:lnTo>
                  <a:lnTo>
                    <a:pt x="8860549" y="4381500"/>
                  </a:lnTo>
                  <a:lnTo>
                    <a:pt x="8885352" y="4330700"/>
                  </a:lnTo>
                  <a:lnTo>
                    <a:pt x="8909761" y="4279900"/>
                  </a:lnTo>
                  <a:lnTo>
                    <a:pt x="8933802" y="4229100"/>
                  </a:lnTo>
                  <a:lnTo>
                    <a:pt x="8957450" y="4178300"/>
                  </a:lnTo>
                  <a:lnTo>
                    <a:pt x="8980716" y="4127500"/>
                  </a:lnTo>
                  <a:lnTo>
                    <a:pt x="9003601" y="4076700"/>
                  </a:lnTo>
                  <a:lnTo>
                    <a:pt x="9026093" y="4025900"/>
                  </a:lnTo>
                  <a:lnTo>
                    <a:pt x="9048191" y="3975100"/>
                  </a:lnTo>
                  <a:lnTo>
                    <a:pt x="9069908" y="3911600"/>
                  </a:lnTo>
                  <a:lnTo>
                    <a:pt x="9091219" y="3860800"/>
                  </a:lnTo>
                  <a:lnTo>
                    <a:pt x="9112148" y="3810000"/>
                  </a:lnTo>
                  <a:lnTo>
                    <a:pt x="9132672" y="3759200"/>
                  </a:lnTo>
                  <a:lnTo>
                    <a:pt x="9152801" y="3708400"/>
                  </a:lnTo>
                  <a:lnTo>
                    <a:pt x="9172524" y="3657600"/>
                  </a:lnTo>
                  <a:lnTo>
                    <a:pt x="9191841" y="3606800"/>
                  </a:lnTo>
                  <a:lnTo>
                    <a:pt x="9210764" y="3543300"/>
                  </a:lnTo>
                  <a:lnTo>
                    <a:pt x="9229268" y="3492500"/>
                  </a:lnTo>
                  <a:lnTo>
                    <a:pt x="9247378" y="3441700"/>
                  </a:lnTo>
                  <a:lnTo>
                    <a:pt x="9265069" y="3390900"/>
                  </a:lnTo>
                  <a:lnTo>
                    <a:pt x="9282354" y="3327400"/>
                  </a:lnTo>
                  <a:lnTo>
                    <a:pt x="9299219" y="3276600"/>
                  </a:lnTo>
                  <a:lnTo>
                    <a:pt x="9315666" y="3225800"/>
                  </a:lnTo>
                  <a:lnTo>
                    <a:pt x="9331693" y="3175000"/>
                  </a:lnTo>
                  <a:lnTo>
                    <a:pt x="9347314" y="3111500"/>
                  </a:lnTo>
                  <a:lnTo>
                    <a:pt x="9362503" y="3060700"/>
                  </a:lnTo>
                  <a:lnTo>
                    <a:pt x="9377274" y="3009900"/>
                  </a:lnTo>
                  <a:lnTo>
                    <a:pt x="9391612" y="2946400"/>
                  </a:lnTo>
                  <a:lnTo>
                    <a:pt x="9405531" y="2895600"/>
                  </a:lnTo>
                  <a:lnTo>
                    <a:pt x="9419018" y="2844800"/>
                  </a:lnTo>
                  <a:lnTo>
                    <a:pt x="9432074" y="2781300"/>
                  </a:lnTo>
                  <a:lnTo>
                    <a:pt x="9444698" y="2730500"/>
                  </a:lnTo>
                  <a:lnTo>
                    <a:pt x="9456890" y="2667000"/>
                  </a:lnTo>
                  <a:lnTo>
                    <a:pt x="9468637" y="2616200"/>
                  </a:lnTo>
                  <a:lnTo>
                    <a:pt x="9479953" y="2552700"/>
                  </a:lnTo>
                  <a:lnTo>
                    <a:pt x="9490837" y="2501900"/>
                  </a:lnTo>
                  <a:lnTo>
                    <a:pt x="9501264" y="2438400"/>
                  </a:lnTo>
                  <a:lnTo>
                    <a:pt x="9511259" y="2387600"/>
                  </a:lnTo>
                  <a:lnTo>
                    <a:pt x="9520796" y="2336800"/>
                  </a:lnTo>
                  <a:lnTo>
                    <a:pt x="9529889" y="2273300"/>
                  </a:lnTo>
                  <a:lnTo>
                    <a:pt x="9538538" y="2222500"/>
                  </a:lnTo>
                  <a:lnTo>
                    <a:pt x="9546742" y="2159000"/>
                  </a:lnTo>
                  <a:lnTo>
                    <a:pt x="9554477" y="2095500"/>
                  </a:lnTo>
                  <a:lnTo>
                    <a:pt x="9561766" y="2044700"/>
                  </a:lnTo>
                  <a:lnTo>
                    <a:pt x="9568599" y="1981200"/>
                  </a:lnTo>
                  <a:lnTo>
                    <a:pt x="9574974" y="1930400"/>
                  </a:lnTo>
                  <a:lnTo>
                    <a:pt x="9580880" y="1866900"/>
                  </a:lnTo>
                  <a:lnTo>
                    <a:pt x="9586328" y="1816100"/>
                  </a:lnTo>
                  <a:lnTo>
                    <a:pt x="9591319" y="1752600"/>
                  </a:lnTo>
                  <a:lnTo>
                    <a:pt x="9595841" y="1689100"/>
                  </a:lnTo>
                  <a:lnTo>
                    <a:pt x="9599892" y="1638300"/>
                  </a:lnTo>
                  <a:lnTo>
                    <a:pt x="9603473" y="1574800"/>
                  </a:lnTo>
                  <a:lnTo>
                    <a:pt x="9606585" y="1511300"/>
                  </a:lnTo>
                  <a:lnTo>
                    <a:pt x="9609226" y="1460500"/>
                  </a:lnTo>
                  <a:lnTo>
                    <a:pt x="9611385" y="1397000"/>
                  </a:lnTo>
                  <a:lnTo>
                    <a:pt x="9613062" y="1333500"/>
                  </a:lnTo>
                  <a:lnTo>
                    <a:pt x="9614268" y="1282700"/>
                  </a:lnTo>
                  <a:lnTo>
                    <a:pt x="9614992" y="1219200"/>
                  </a:lnTo>
                  <a:lnTo>
                    <a:pt x="9615246" y="1155700"/>
                  </a:lnTo>
                  <a:close/>
                </a:path>
                <a:path w="18288000" h="10284460">
                  <a:moveTo>
                    <a:pt x="18287632" y="7268311"/>
                  </a:moveTo>
                  <a:lnTo>
                    <a:pt x="18247525" y="7243216"/>
                  </a:lnTo>
                  <a:lnTo>
                    <a:pt x="18208956" y="7220128"/>
                  </a:lnTo>
                  <a:lnTo>
                    <a:pt x="18169916" y="7197763"/>
                  </a:lnTo>
                  <a:lnTo>
                    <a:pt x="18130406" y="7176122"/>
                  </a:lnTo>
                  <a:lnTo>
                    <a:pt x="18090452" y="7155218"/>
                  </a:lnTo>
                  <a:lnTo>
                    <a:pt x="18050040" y="7135063"/>
                  </a:lnTo>
                  <a:lnTo>
                    <a:pt x="18009197" y="7115670"/>
                  </a:lnTo>
                  <a:lnTo>
                    <a:pt x="17967935" y="7097027"/>
                  </a:lnTo>
                  <a:lnTo>
                    <a:pt x="17926254" y="7079158"/>
                  </a:lnTo>
                  <a:lnTo>
                    <a:pt x="17884153" y="7062089"/>
                  </a:lnTo>
                  <a:lnTo>
                    <a:pt x="17841672" y="7045795"/>
                  </a:lnTo>
                  <a:lnTo>
                    <a:pt x="17798784" y="7030301"/>
                  </a:lnTo>
                  <a:lnTo>
                    <a:pt x="17755527" y="7015620"/>
                  </a:lnTo>
                  <a:lnTo>
                    <a:pt x="17711890" y="7001764"/>
                  </a:lnTo>
                  <a:lnTo>
                    <a:pt x="17667897" y="6988734"/>
                  </a:lnTo>
                  <a:lnTo>
                    <a:pt x="17623549" y="6976542"/>
                  </a:lnTo>
                  <a:lnTo>
                    <a:pt x="17578845" y="6965188"/>
                  </a:lnTo>
                  <a:lnTo>
                    <a:pt x="17533824" y="6954698"/>
                  </a:lnTo>
                  <a:lnTo>
                    <a:pt x="17488472" y="6945071"/>
                  </a:lnTo>
                  <a:lnTo>
                    <a:pt x="17442790" y="6936308"/>
                  </a:lnTo>
                  <a:lnTo>
                    <a:pt x="17396816" y="6928447"/>
                  </a:lnTo>
                  <a:lnTo>
                    <a:pt x="17350537" y="6921462"/>
                  </a:lnTo>
                  <a:lnTo>
                    <a:pt x="17303966" y="6915378"/>
                  </a:lnTo>
                  <a:lnTo>
                    <a:pt x="17257116" y="6910210"/>
                  </a:lnTo>
                  <a:lnTo>
                    <a:pt x="17209999" y="6905968"/>
                  </a:lnTo>
                  <a:lnTo>
                    <a:pt x="17162615" y="6902640"/>
                  </a:lnTo>
                  <a:lnTo>
                    <a:pt x="17114990" y="6900265"/>
                  </a:lnTo>
                  <a:lnTo>
                    <a:pt x="17067111" y="6898818"/>
                  </a:lnTo>
                  <a:lnTo>
                    <a:pt x="17019004" y="6898335"/>
                  </a:lnTo>
                  <a:lnTo>
                    <a:pt x="16970883" y="6898818"/>
                  </a:lnTo>
                  <a:lnTo>
                    <a:pt x="16923004" y="6900265"/>
                  </a:lnTo>
                  <a:lnTo>
                    <a:pt x="16875379" y="6902640"/>
                  </a:lnTo>
                  <a:lnTo>
                    <a:pt x="16827996" y="6905968"/>
                  </a:lnTo>
                  <a:lnTo>
                    <a:pt x="16780879" y="6910210"/>
                  </a:lnTo>
                  <a:lnTo>
                    <a:pt x="16734028" y="6915378"/>
                  </a:lnTo>
                  <a:lnTo>
                    <a:pt x="16687470" y="6921462"/>
                  </a:lnTo>
                  <a:lnTo>
                    <a:pt x="16641191" y="6928447"/>
                  </a:lnTo>
                  <a:lnTo>
                    <a:pt x="16595217" y="6936308"/>
                  </a:lnTo>
                  <a:lnTo>
                    <a:pt x="16549548" y="6945071"/>
                  </a:lnTo>
                  <a:lnTo>
                    <a:pt x="16504196" y="6954698"/>
                  </a:lnTo>
                  <a:lnTo>
                    <a:pt x="16459162" y="6965188"/>
                  </a:lnTo>
                  <a:lnTo>
                    <a:pt x="16414471" y="6976542"/>
                  </a:lnTo>
                  <a:lnTo>
                    <a:pt x="16370135" y="6988734"/>
                  </a:lnTo>
                  <a:lnTo>
                    <a:pt x="16326142" y="7001764"/>
                  </a:lnTo>
                  <a:lnTo>
                    <a:pt x="16282505" y="7015620"/>
                  </a:lnTo>
                  <a:lnTo>
                    <a:pt x="16239249" y="7030301"/>
                  </a:lnTo>
                  <a:lnTo>
                    <a:pt x="16196374" y="7045795"/>
                  </a:lnTo>
                  <a:lnTo>
                    <a:pt x="16153892" y="7062089"/>
                  </a:lnTo>
                  <a:lnTo>
                    <a:pt x="16111804" y="7079158"/>
                  </a:lnTo>
                  <a:lnTo>
                    <a:pt x="16070123" y="7097027"/>
                  </a:lnTo>
                  <a:lnTo>
                    <a:pt x="16028861" y="7115670"/>
                  </a:lnTo>
                  <a:lnTo>
                    <a:pt x="15988018" y="7135063"/>
                  </a:lnTo>
                  <a:lnTo>
                    <a:pt x="15947619" y="7155218"/>
                  </a:lnTo>
                  <a:lnTo>
                    <a:pt x="15907665" y="7176122"/>
                  </a:lnTo>
                  <a:lnTo>
                    <a:pt x="15868168" y="7197763"/>
                  </a:lnTo>
                  <a:lnTo>
                    <a:pt x="15829128" y="7220128"/>
                  </a:lnTo>
                  <a:lnTo>
                    <a:pt x="15790571" y="7243216"/>
                  </a:lnTo>
                  <a:lnTo>
                    <a:pt x="15752483" y="7267016"/>
                  </a:lnTo>
                  <a:lnTo>
                    <a:pt x="15714891" y="7291502"/>
                  </a:lnTo>
                  <a:lnTo>
                    <a:pt x="15677795" y="7316686"/>
                  </a:lnTo>
                  <a:lnTo>
                    <a:pt x="15641206" y="7342556"/>
                  </a:lnTo>
                  <a:lnTo>
                    <a:pt x="15605138" y="7369099"/>
                  </a:lnTo>
                  <a:lnTo>
                    <a:pt x="15569603" y="7396302"/>
                  </a:lnTo>
                  <a:lnTo>
                    <a:pt x="15534589" y="7424166"/>
                  </a:lnTo>
                  <a:lnTo>
                    <a:pt x="15500134" y="7452665"/>
                  </a:lnTo>
                  <a:lnTo>
                    <a:pt x="15466225" y="7481811"/>
                  </a:lnTo>
                  <a:lnTo>
                    <a:pt x="15432888" y="7511580"/>
                  </a:lnTo>
                  <a:lnTo>
                    <a:pt x="15400122" y="7541971"/>
                  </a:lnTo>
                  <a:lnTo>
                    <a:pt x="15367927" y="7572972"/>
                  </a:lnTo>
                  <a:lnTo>
                    <a:pt x="15336342" y="7604557"/>
                  </a:lnTo>
                  <a:lnTo>
                    <a:pt x="15305342" y="7636751"/>
                  </a:lnTo>
                  <a:lnTo>
                    <a:pt x="15274951" y="7669517"/>
                  </a:lnTo>
                  <a:lnTo>
                    <a:pt x="15245182" y="7702855"/>
                  </a:lnTo>
                  <a:lnTo>
                    <a:pt x="15216048" y="7736764"/>
                  </a:lnTo>
                  <a:lnTo>
                    <a:pt x="15187537" y="7771219"/>
                  </a:lnTo>
                  <a:lnTo>
                    <a:pt x="15159673" y="7806233"/>
                  </a:lnTo>
                  <a:lnTo>
                    <a:pt x="15132469" y="7841767"/>
                  </a:lnTo>
                  <a:lnTo>
                    <a:pt x="15105926" y="7877835"/>
                  </a:lnTo>
                  <a:lnTo>
                    <a:pt x="15080056" y="7914424"/>
                  </a:lnTo>
                  <a:lnTo>
                    <a:pt x="15054872" y="7951521"/>
                  </a:lnTo>
                  <a:lnTo>
                    <a:pt x="15030387" y="7989113"/>
                  </a:lnTo>
                  <a:lnTo>
                    <a:pt x="15006587" y="8027200"/>
                  </a:lnTo>
                  <a:lnTo>
                    <a:pt x="14983498" y="8065757"/>
                  </a:lnTo>
                  <a:lnTo>
                    <a:pt x="14961134" y="8104797"/>
                  </a:lnTo>
                  <a:lnTo>
                    <a:pt x="14939493" y="8144294"/>
                  </a:lnTo>
                  <a:lnTo>
                    <a:pt x="14918589" y="8184248"/>
                  </a:lnTo>
                  <a:lnTo>
                    <a:pt x="14898434" y="8224647"/>
                  </a:lnTo>
                  <a:lnTo>
                    <a:pt x="14879041" y="8265490"/>
                  </a:lnTo>
                  <a:lnTo>
                    <a:pt x="14860397" y="8306752"/>
                  </a:lnTo>
                  <a:lnTo>
                    <a:pt x="14842528" y="8348434"/>
                  </a:lnTo>
                  <a:lnTo>
                    <a:pt x="14825460" y="8390522"/>
                  </a:lnTo>
                  <a:lnTo>
                    <a:pt x="14809165" y="8433003"/>
                  </a:lnTo>
                  <a:lnTo>
                    <a:pt x="14793671" y="8475878"/>
                  </a:lnTo>
                  <a:lnTo>
                    <a:pt x="14778990" y="8519135"/>
                  </a:lnTo>
                  <a:lnTo>
                    <a:pt x="14765135" y="8562772"/>
                  </a:lnTo>
                  <a:lnTo>
                    <a:pt x="14752104" y="8606765"/>
                  </a:lnTo>
                  <a:lnTo>
                    <a:pt x="14739912" y="8651100"/>
                  </a:lnTo>
                  <a:lnTo>
                    <a:pt x="14728558" y="8695792"/>
                  </a:lnTo>
                  <a:lnTo>
                    <a:pt x="14718068" y="8740826"/>
                  </a:lnTo>
                  <a:lnTo>
                    <a:pt x="14708442" y="8786177"/>
                  </a:lnTo>
                  <a:lnTo>
                    <a:pt x="14699679" y="8831847"/>
                  </a:lnTo>
                  <a:lnTo>
                    <a:pt x="14691817" y="8877821"/>
                  </a:lnTo>
                  <a:lnTo>
                    <a:pt x="14684832" y="8924099"/>
                  </a:lnTo>
                  <a:lnTo>
                    <a:pt x="14678749" y="8970658"/>
                  </a:lnTo>
                  <a:lnTo>
                    <a:pt x="14673580" y="9017508"/>
                  </a:lnTo>
                  <a:lnTo>
                    <a:pt x="14669338" y="9064625"/>
                  </a:lnTo>
                  <a:lnTo>
                    <a:pt x="14666011" y="9112009"/>
                  </a:lnTo>
                  <a:lnTo>
                    <a:pt x="14663636" y="9159634"/>
                  </a:lnTo>
                  <a:lnTo>
                    <a:pt x="14662188" y="9207513"/>
                  </a:lnTo>
                  <a:lnTo>
                    <a:pt x="14661718" y="9255620"/>
                  </a:lnTo>
                  <a:lnTo>
                    <a:pt x="14662188" y="9303741"/>
                  </a:lnTo>
                  <a:lnTo>
                    <a:pt x="14663636" y="9351620"/>
                  </a:lnTo>
                  <a:lnTo>
                    <a:pt x="14666011" y="9399245"/>
                  </a:lnTo>
                  <a:lnTo>
                    <a:pt x="14669338" y="9446628"/>
                  </a:lnTo>
                  <a:lnTo>
                    <a:pt x="14673580" y="9493745"/>
                  </a:lnTo>
                  <a:lnTo>
                    <a:pt x="14678749" y="9540596"/>
                  </a:lnTo>
                  <a:lnTo>
                    <a:pt x="14684832" y="9587166"/>
                  </a:lnTo>
                  <a:lnTo>
                    <a:pt x="14691817" y="9633445"/>
                  </a:lnTo>
                  <a:lnTo>
                    <a:pt x="14699679" y="9679419"/>
                  </a:lnTo>
                  <a:lnTo>
                    <a:pt x="14708442" y="9725101"/>
                  </a:lnTo>
                  <a:lnTo>
                    <a:pt x="14718068" y="9770453"/>
                  </a:lnTo>
                  <a:lnTo>
                    <a:pt x="14728558" y="9815474"/>
                  </a:lnTo>
                  <a:lnTo>
                    <a:pt x="14739912" y="9860178"/>
                  </a:lnTo>
                  <a:lnTo>
                    <a:pt x="14752104" y="9904527"/>
                  </a:lnTo>
                  <a:lnTo>
                    <a:pt x="14765135" y="9948520"/>
                  </a:lnTo>
                  <a:lnTo>
                    <a:pt x="14778990" y="9992157"/>
                  </a:lnTo>
                  <a:lnTo>
                    <a:pt x="14793671" y="10035413"/>
                  </a:lnTo>
                  <a:lnTo>
                    <a:pt x="14809165" y="10078301"/>
                  </a:lnTo>
                  <a:lnTo>
                    <a:pt x="14825460" y="10120782"/>
                  </a:lnTo>
                  <a:lnTo>
                    <a:pt x="14842528" y="10162883"/>
                  </a:lnTo>
                  <a:lnTo>
                    <a:pt x="14860397" y="10204564"/>
                  </a:lnTo>
                  <a:lnTo>
                    <a:pt x="14879041" y="10245827"/>
                  </a:lnTo>
                  <a:lnTo>
                    <a:pt x="14897240" y="10284142"/>
                  </a:lnTo>
                  <a:lnTo>
                    <a:pt x="18287632" y="10284142"/>
                  </a:lnTo>
                  <a:lnTo>
                    <a:pt x="18287632" y="7268311"/>
                  </a:lnTo>
                  <a:close/>
                </a:path>
              </a:pathLst>
            </a:custGeom>
            <a:solidFill>
              <a:srgbClr val="002B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2518" y="2402281"/>
              <a:ext cx="75958" cy="7595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1235" y="2402281"/>
              <a:ext cx="75958" cy="7595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9965" y="2402281"/>
              <a:ext cx="75958" cy="7595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8682" y="2402281"/>
              <a:ext cx="75958" cy="7595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7399" y="2402281"/>
              <a:ext cx="75958" cy="7595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6484" y="2402281"/>
              <a:ext cx="75958" cy="7595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5201" y="2402281"/>
              <a:ext cx="75958" cy="7595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3918" y="2402281"/>
              <a:ext cx="75958" cy="7595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2634" y="2402281"/>
              <a:ext cx="75958" cy="7595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2518" y="2553474"/>
              <a:ext cx="75958" cy="7597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1235" y="2553474"/>
              <a:ext cx="75958" cy="7597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9965" y="2553474"/>
              <a:ext cx="75958" cy="7597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8682" y="2553474"/>
              <a:ext cx="75958" cy="7597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7399" y="2553474"/>
              <a:ext cx="75958" cy="7597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6484" y="2553474"/>
              <a:ext cx="75958" cy="7597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3918" y="2553474"/>
              <a:ext cx="75958" cy="7597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5201" y="2553474"/>
              <a:ext cx="75958" cy="7597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2634" y="2553474"/>
              <a:ext cx="75958" cy="7597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2518" y="2856953"/>
              <a:ext cx="75958" cy="7597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1235" y="2856953"/>
              <a:ext cx="75958" cy="7597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8682" y="2856953"/>
              <a:ext cx="75958" cy="7597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9965" y="2856953"/>
              <a:ext cx="75958" cy="7597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7399" y="2856953"/>
              <a:ext cx="75958" cy="7597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6484" y="2856953"/>
              <a:ext cx="75958" cy="7597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5201" y="2856953"/>
              <a:ext cx="75958" cy="7597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3918" y="2856953"/>
              <a:ext cx="75958" cy="7597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2634" y="2856953"/>
              <a:ext cx="75958" cy="7597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2518" y="2705036"/>
              <a:ext cx="75958" cy="7595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1235" y="2705036"/>
              <a:ext cx="75958" cy="7595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9965" y="2705036"/>
              <a:ext cx="75958" cy="7595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8682" y="2705036"/>
              <a:ext cx="75958" cy="7595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7399" y="2705036"/>
              <a:ext cx="75958" cy="7595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6484" y="2705036"/>
              <a:ext cx="75958" cy="7595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5201" y="2705036"/>
              <a:ext cx="75958" cy="7595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3918" y="2705036"/>
              <a:ext cx="75958" cy="7595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2634" y="2705036"/>
              <a:ext cx="75958" cy="7595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41004" y="7258685"/>
              <a:ext cx="75958" cy="7595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39720" y="7258685"/>
              <a:ext cx="75958" cy="7595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8806" y="7258685"/>
              <a:ext cx="75958" cy="7595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37522" y="7258685"/>
              <a:ext cx="75958" cy="7595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36239" y="7258685"/>
              <a:ext cx="75958" cy="7595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34957" y="7258685"/>
              <a:ext cx="75958" cy="7595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33674" y="7258685"/>
              <a:ext cx="75971" cy="7595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32402" y="7258685"/>
              <a:ext cx="75958" cy="7595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31476" y="7258685"/>
              <a:ext cx="75958" cy="7595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41004" y="7409878"/>
              <a:ext cx="75958" cy="7595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39720" y="7409878"/>
              <a:ext cx="75958" cy="7595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8806" y="7409878"/>
              <a:ext cx="75958" cy="7595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37522" y="7409878"/>
              <a:ext cx="75958" cy="7595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36239" y="7409878"/>
              <a:ext cx="75958" cy="7595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34957" y="7409878"/>
              <a:ext cx="75958" cy="75958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33674" y="7409878"/>
              <a:ext cx="75971" cy="7595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32402" y="7409878"/>
              <a:ext cx="75958" cy="7595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31476" y="7409878"/>
              <a:ext cx="75958" cy="7595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41004" y="7713357"/>
              <a:ext cx="75958" cy="75958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39720" y="7713357"/>
              <a:ext cx="75958" cy="7595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806" y="7713357"/>
              <a:ext cx="75958" cy="75958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37522" y="7713357"/>
              <a:ext cx="75958" cy="75958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36239" y="7713357"/>
              <a:ext cx="75958" cy="75958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34957" y="7713357"/>
              <a:ext cx="75958" cy="75958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33674" y="7713357"/>
              <a:ext cx="75971" cy="75958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32402" y="7713357"/>
              <a:ext cx="75958" cy="75958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1476" y="7713357"/>
              <a:ext cx="75958" cy="75958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41004" y="7561084"/>
              <a:ext cx="75958" cy="75958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39720" y="7561084"/>
              <a:ext cx="75958" cy="75958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8806" y="7561084"/>
              <a:ext cx="75958" cy="75958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37522" y="7561084"/>
              <a:ext cx="75958" cy="75958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36239" y="7561084"/>
              <a:ext cx="75958" cy="75958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34957" y="7561084"/>
              <a:ext cx="75958" cy="75958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33674" y="7561084"/>
              <a:ext cx="75971" cy="75958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32402" y="7561084"/>
              <a:ext cx="75958" cy="7595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31476" y="7561084"/>
              <a:ext cx="75958" cy="75958"/>
            </a:xfrm>
            <a:prstGeom prst="rect">
              <a:avLst/>
            </a:prstGeom>
          </p:spPr>
        </p:pic>
      </p:grpSp>
      <p:sp>
        <p:nvSpPr>
          <p:cNvPr id="116" name="object 116"/>
          <p:cNvSpPr txBox="1">
            <a:spLocks noGrp="1"/>
          </p:cNvSpPr>
          <p:nvPr>
            <p:ph type="title"/>
          </p:nvPr>
        </p:nvSpPr>
        <p:spPr>
          <a:xfrm>
            <a:off x="5102542" y="3944772"/>
            <a:ext cx="8080375" cy="1656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700" dirty="0">
                <a:solidFill>
                  <a:srgbClr val="FFFFFF"/>
                </a:solidFill>
                <a:latin typeface="Tahoma"/>
                <a:cs typeface="Tahoma"/>
              </a:rPr>
              <a:t>THANK</a:t>
            </a:r>
            <a:r>
              <a:rPr sz="107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700" spc="-25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endParaRPr sz="10700">
              <a:latin typeface="Tahoma"/>
              <a:cs typeface="Tahoma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18" name="object 1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60745" y="0"/>
              <a:ext cx="6527254" cy="2456166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14910916" y="2311196"/>
              <a:ext cx="2498090" cy="145415"/>
            </a:xfrm>
            <a:custGeom>
              <a:avLst/>
              <a:gdLst/>
              <a:ahLst/>
              <a:cxnLst/>
              <a:rect l="l" t="t" r="r" b="b"/>
              <a:pathLst>
                <a:path w="2498090" h="145414">
                  <a:moveTo>
                    <a:pt x="1637665" y="132269"/>
                  </a:moveTo>
                  <a:lnTo>
                    <a:pt x="871222" y="132269"/>
                  </a:lnTo>
                  <a:lnTo>
                    <a:pt x="916368" y="144969"/>
                  </a:lnTo>
                  <a:lnTo>
                    <a:pt x="1592749" y="144969"/>
                  </a:lnTo>
                  <a:lnTo>
                    <a:pt x="1637665" y="132269"/>
                  </a:lnTo>
                  <a:close/>
                </a:path>
                <a:path w="2498090" h="145414">
                  <a:moveTo>
                    <a:pt x="1772181" y="119569"/>
                  </a:moveTo>
                  <a:lnTo>
                    <a:pt x="735842" y="119569"/>
                  </a:lnTo>
                  <a:lnTo>
                    <a:pt x="780956" y="132269"/>
                  </a:lnTo>
                  <a:lnTo>
                    <a:pt x="1727384" y="132269"/>
                  </a:lnTo>
                  <a:lnTo>
                    <a:pt x="1772181" y="119569"/>
                  </a:lnTo>
                  <a:close/>
                </a:path>
                <a:path w="2498090" h="145414">
                  <a:moveTo>
                    <a:pt x="1906290" y="106869"/>
                  </a:moveTo>
                  <a:lnTo>
                    <a:pt x="600609" y="106869"/>
                  </a:lnTo>
                  <a:lnTo>
                    <a:pt x="645666" y="119569"/>
                  </a:lnTo>
                  <a:lnTo>
                    <a:pt x="1861636" y="119569"/>
                  </a:lnTo>
                  <a:lnTo>
                    <a:pt x="1906290" y="106869"/>
                  </a:lnTo>
                  <a:close/>
                </a:path>
                <a:path w="2498090" h="145414">
                  <a:moveTo>
                    <a:pt x="1995435" y="94169"/>
                  </a:moveTo>
                  <a:lnTo>
                    <a:pt x="510571" y="94169"/>
                  </a:lnTo>
                  <a:lnTo>
                    <a:pt x="555576" y="106869"/>
                  </a:lnTo>
                  <a:lnTo>
                    <a:pt x="1950890" y="106869"/>
                  </a:lnTo>
                  <a:lnTo>
                    <a:pt x="1995435" y="94169"/>
                  </a:lnTo>
                  <a:close/>
                </a:path>
                <a:path w="2498090" h="145414">
                  <a:moveTo>
                    <a:pt x="2084346" y="81469"/>
                  </a:moveTo>
                  <a:lnTo>
                    <a:pt x="420651" y="81469"/>
                  </a:lnTo>
                  <a:lnTo>
                    <a:pt x="465595" y="94169"/>
                  </a:lnTo>
                  <a:lnTo>
                    <a:pt x="2039921" y="94169"/>
                  </a:lnTo>
                  <a:lnTo>
                    <a:pt x="2084346" y="81469"/>
                  </a:lnTo>
                  <a:close/>
                </a:path>
                <a:path w="2498090" h="145414">
                  <a:moveTo>
                    <a:pt x="2217227" y="56069"/>
                  </a:moveTo>
                  <a:lnTo>
                    <a:pt x="286041" y="56069"/>
                  </a:lnTo>
                  <a:lnTo>
                    <a:pt x="375743" y="81469"/>
                  </a:lnTo>
                  <a:lnTo>
                    <a:pt x="2128707" y="81469"/>
                  </a:lnTo>
                  <a:lnTo>
                    <a:pt x="2217227" y="56069"/>
                  </a:lnTo>
                  <a:close/>
                </a:path>
                <a:path w="2498090" h="145414">
                  <a:moveTo>
                    <a:pt x="2497617" y="0"/>
                  </a:moveTo>
                  <a:lnTo>
                    <a:pt x="0" y="0"/>
                  </a:lnTo>
                  <a:lnTo>
                    <a:pt x="62588" y="17969"/>
                  </a:lnTo>
                  <a:lnTo>
                    <a:pt x="107176" y="17969"/>
                  </a:lnTo>
                  <a:lnTo>
                    <a:pt x="241254" y="56069"/>
                  </a:lnTo>
                  <a:lnTo>
                    <a:pt x="2261380" y="56069"/>
                  </a:lnTo>
                  <a:lnTo>
                    <a:pt x="2349461" y="30669"/>
                  </a:lnTo>
                  <a:lnTo>
                    <a:pt x="2393384" y="30669"/>
                  </a:lnTo>
                  <a:lnTo>
                    <a:pt x="2497617" y="0"/>
                  </a:lnTo>
                  <a:close/>
                </a:path>
              </a:pathLst>
            </a:custGeom>
            <a:solidFill>
              <a:srgbClr val="14A2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6148433"/>
              <a:ext cx="7275937" cy="4138566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0" y="9888842"/>
              <a:ext cx="7276465" cy="398780"/>
            </a:xfrm>
            <a:custGeom>
              <a:avLst/>
              <a:gdLst/>
              <a:ahLst/>
              <a:cxnLst/>
              <a:rect l="l" t="t" r="r" b="b"/>
              <a:pathLst>
                <a:path w="7276465" h="398779">
                  <a:moveTo>
                    <a:pt x="7177472" y="0"/>
                  </a:moveTo>
                  <a:lnTo>
                    <a:pt x="0" y="0"/>
                  </a:lnTo>
                  <a:lnTo>
                    <a:pt x="0" y="398157"/>
                  </a:lnTo>
                  <a:lnTo>
                    <a:pt x="7275937" y="398157"/>
                  </a:lnTo>
                  <a:lnTo>
                    <a:pt x="7267086" y="361691"/>
                  </a:lnTo>
                  <a:lnTo>
                    <a:pt x="7257460" y="310891"/>
                  </a:lnTo>
                  <a:lnTo>
                    <a:pt x="7247454" y="272791"/>
                  </a:lnTo>
                  <a:lnTo>
                    <a:pt x="7237071" y="221991"/>
                  </a:lnTo>
                  <a:lnTo>
                    <a:pt x="7226309" y="183891"/>
                  </a:lnTo>
                  <a:lnTo>
                    <a:pt x="7215170" y="133091"/>
                  </a:lnTo>
                  <a:lnTo>
                    <a:pt x="7203654" y="94991"/>
                  </a:lnTo>
                  <a:lnTo>
                    <a:pt x="7191762" y="56891"/>
                  </a:lnTo>
                  <a:lnTo>
                    <a:pt x="7179493" y="6091"/>
                  </a:lnTo>
                  <a:lnTo>
                    <a:pt x="7177472" y="0"/>
                  </a:lnTo>
                  <a:close/>
                </a:path>
              </a:pathLst>
            </a:custGeom>
            <a:solidFill>
              <a:srgbClr val="0F87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0" y="10248900"/>
              <a:ext cx="7272020" cy="38100"/>
            </a:xfrm>
            <a:custGeom>
              <a:avLst/>
              <a:gdLst/>
              <a:ahLst/>
              <a:cxnLst/>
              <a:rect l="l" t="t" r="r" b="b"/>
              <a:pathLst>
                <a:path w="7272020" h="38100">
                  <a:moveTo>
                    <a:pt x="7271461" y="1270"/>
                  </a:moveTo>
                  <a:lnTo>
                    <a:pt x="7266889" y="1270"/>
                  </a:lnTo>
                  <a:lnTo>
                    <a:pt x="7266889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38100"/>
                  </a:lnTo>
                  <a:lnTo>
                    <a:pt x="7271461" y="38100"/>
                  </a:lnTo>
                  <a:lnTo>
                    <a:pt x="7271461" y="1270"/>
                  </a:lnTo>
                  <a:close/>
                </a:path>
              </a:pathLst>
            </a:custGeom>
            <a:solidFill>
              <a:srgbClr val="0F8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wipe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5AAC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-11747"/>
            <a:ext cx="18300065" cy="10299065"/>
            <a:chOff x="0" y="-11747"/>
            <a:chExt cx="18300065" cy="1029906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775"/>
                  </a:lnTo>
                  <a:lnTo>
                    <a:pt x="224" y="10287000"/>
                  </a:lnTo>
                  <a:lnTo>
                    <a:pt x="17573533" y="10287000"/>
                  </a:lnTo>
                  <a:lnTo>
                    <a:pt x="18288000" y="957251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5A8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779"/>
                  </a:lnTo>
                  <a:lnTo>
                    <a:pt x="220" y="10287000"/>
                  </a:lnTo>
                  <a:lnTo>
                    <a:pt x="16859304" y="10287000"/>
                  </a:lnTo>
                  <a:lnTo>
                    <a:pt x="18288000" y="8858266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4A7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782"/>
                  </a:lnTo>
                  <a:lnTo>
                    <a:pt x="217" y="10287000"/>
                  </a:lnTo>
                  <a:lnTo>
                    <a:pt x="16144771" y="10287000"/>
                  </a:lnTo>
                  <a:lnTo>
                    <a:pt x="18288000" y="8143824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4A5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786"/>
                  </a:lnTo>
                  <a:lnTo>
                    <a:pt x="213" y="10287000"/>
                  </a:lnTo>
                  <a:lnTo>
                    <a:pt x="15430514" y="10287000"/>
                  </a:lnTo>
                  <a:lnTo>
                    <a:pt x="18288000" y="742958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4A4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790"/>
                  </a:lnTo>
                  <a:lnTo>
                    <a:pt x="209" y="10287000"/>
                  </a:lnTo>
                  <a:lnTo>
                    <a:pt x="14716257" y="10287000"/>
                  </a:lnTo>
                  <a:lnTo>
                    <a:pt x="18288000" y="6715346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4A2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795"/>
                  </a:lnTo>
                  <a:lnTo>
                    <a:pt x="204" y="10287000"/>
                  </a:lnTo>
                  <a:lnTo>
                    <a:pt x="14001664" y="10287000"/>
                  </a:lnTo>
                  <a:lnTo>
                    <a:pt x="18288000" y="600055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3A1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799"/>
                  </a:lnTo>
                  <a:lnTo>
                    <a:pt x="200" y="10287000"/>
                  </a:lnTo>
                  <a:lnTo>
                    <a:pt x="13287438" y="10287000"/>
                  </a:lnTo>
                  <a:lnTo>
                    <a:pt x="18288000" y="5286313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39F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804"/>
                  </a:lnTo>
                  <a:lnTo>
                    <a:pt x="195" y="10287000"/>
                  </a:lnTo>
                  <a:lnTo>
                    <a:pt x="12573199" y="10287000"/>
                  </a:lnTo>
                  <a:lnTo>
                    <a:pt x="18288000" y="4572056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39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809"/>
                  </a:lnTo>
                  <a:lnTo>
                    <a:pt x="190" y="10287000"/>
                  </a:lnTo>
                  <a:lnTo>
                    <a:pt x="11858543" y="10287000"/>
                  </a:lnTo>
                  <a:lnTo>
                    <a:pt x="18288000" y="3857703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39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815"/>
                  </a:lnTo>
                  <a:lnTo>
                    <a:pt x="184" y="10287000"/>
                  </a:lnTo>
                  <a:lnTo>
                    <a:pt x="11144296" y="10287000"/>
                  </a:lnTo>
                  <a:lnTo>
                    <a:pt x="18288000" y="3143487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29B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820"/>
                  </a:lnTo>
                  <a:lnTo>
                    <a:pt x="179" y="10287000"/>
                  </a:lnTo>
                  <a:lnTo>
                    <a:pt x="10429796" y="10287000"/>
                  </a:lnTo>
                  <a:lnTo>
                    <a:pt x="18288000" y="24286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299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827"/>
                  </a:lnTo>
                  <a:lnTo>
                    <a:pt x="172" y="10287000"/>
                  </a:lnTo>
                  <a:lnTo>
                    <a:pt x="9715556" y="10286999"/>
                  </a:lnTo>
                  <a:lnTo>
                    <a:pt x="18288000" y="1714343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299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834"/>
                  </a:lnTo>
                  <a:lnTo>
                    <a:pt x="165" y="10286999"/>
                  </a:lnTo>
                  <a:lnTo>
                    <a:pt x="9001317" y="10286999"/>
                  </a:lnTo>
                  <a:lnTo>
                    <a:pt x="18288000" y="1000086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29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841"/>
                  </a:lnTo>
                  <a:lnTo>
                    <a:pt x="158" y="10286999"/>
                  </a:lnTo>
                  <a:lnTo>
                    <a:pt x="8286581" y="10286999"/>
                  </a:lnTo>
                  <a:lnTo>
                    <a:pt x="18288000" y="285847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195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0"/>
              <a:ext cx="17860010" cy="10287000"/>
            </a:xfrm>
            <a:custGeom>
              <a:avLst/>
              <a:gdLst/>
              <a:ahLst/>
              <a:cxnLst/>
              <a:rect l="l" t="t" r="r" b="b"/>
              <a:pathLst>
                <a:path w="17860010" h="10287000">
                  <a:moveTo>
                    <a:pt x="17859598" y="0"/>
                  </a:moveTo>
                  <a:lnTo>
                    <a:pt x="0" y="0"/>
                  </a:lnTo>
                  <a:lnTo>
                    <a:pt x="0" y="10286849"/>
                  </a:lnTo>
                  <a:lnTo>
                    <a:pt x="150" y="10287000"/>
                  </a:lnTo>
                  <a:lnTo>
                    <a:pt x="7572342" y="10287000"/>
                  </a:lnTo>
                  <a:lnTo>
                    <a:pt x="17859598" y="0"/>
                  </a:lnTo>
                  <a:close/>
                </a:path>
              </a:pathLst>
            </a:custGeom>
            <a:solidFill>
              <a:srgbClr val="1193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0"/>
              <a:ext cx="17145635" cy="10287000"/>
            </a:xfrm>
            <a:custGeom>
              <a:avLst/>
              <a:gdLst/>
              <a:ahLst/>
              <a:cxnLst/>
              <a:rect l="l" t="t" r="r" b="b"/>
              <a:pathLst>
                <a:path w="17145635" h="10287000">
                  <a:moveTo>
                    <a:pt x="17145341" y="0"/>
                  </a:moveTo>
                  <a:lnTo>
                    <a:pt x="0" y="0"/>
                  </a:lnTo>
                  <a:lnTo>
                    <a:pt x="0" y="10286857"/>
                  </a:lnTo>
                  <a:lnTo>
                    <a:pt x="142" y="10287000"/>
                  </a:lnTo>
                  <a:lnTo>
                    <a:pt x="6858085" y="10287000"/>
                  </a:lnTo>
                  <a:lnTo>
                    <a:pt x="17145341" y="0"/>
                  </a:lnTo>
                  <a:close/>
                </a:path>
              </a:pathLst>
            </a:custGeom>
            <a:solidFill>
              <a:srgbClr val="1192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0"/>
              <a:ext cx="16430625" cy="10287000"/>
            </a:xfrm>
            <a:custGeom>
              <a:avLst/>
              <a:gdLst/>
              <a:ahLst/>
              <a:cxnLst/>
              <a:rect l="l" t="t" r="r" b="b"/>
              <a:pathLst>
                <a:path w="16430625" h="10287000">
                  <a:moveTo>
                    <a:pt x="16430419" y="0"/>
                  </a:moveTo>
                  <a:lnTo>
                    <a:pt x="0" y="0"/>
                  </a:lnTo>
                  <a:lnTo>
                    <a:pt x="0" y="10286867"/>
                  </a:lnTo>
                  <a:lnTo>
                    <a:pt x="132" y="10287000"/>
                  </a:lnTo>
                  <a:lnTo>
                    <a:pt x="6143675" y="10287000"/>
                  </a:lnTo>
                  <a:lnTo>
                    <a:pt x="16430419" y="0"/>
                  </a:lnTo>
                  <a:close/>
                </a:path>
              </a:pathLst>
            </a:custGeom>
            <a:solidFill>
              <a:srgbClr val="1190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0"/>
              <a:ext cx="15716250" cy="10287000"/>
            </a:xfrm>
            <a:custGeom>
              <a:avLst/>
              <a:gdLst/>
              <a:ahLst/>
              <a:cxnLst/>
              <a:rect l="l" t="t" r="r" b="b"/>
              <a:pathLst>
                <a:path w="15716250" h="10287000">
                  <a:moveTo>
                    <a:pt x="15716182" y="0"/>
                  </a:moveTo>
                  <a:lnTo>
                    <a:pt x="0" y="0"/>
                  </a:lnTo>
                  <a:lnTo>
                    <a:pt x="122" y="10287000"/>
                  </a:lnTo>
                  <a:lnTo>
                    <a:pt x="5429457" y="10287000"/>
                  </a:lnTo>
                  <a:lnTo>
                    <a:pt x="15716182" y="0"/>
                  </a:lnTo>
                  <a:close/>
                </a:path>
              </a:pathLst>
            </a:custGeom>
            <a:solidFill>
              <a:srgbClr val="108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15002510" cy="10287000"/>
            </a:xfrm>
            <a:custGeom>
              <a:avLst/>
              <a:gdLst/>
              <a:ahLst/>
              <a:cxnLst/>
              <a:rect l="l" t="t" r="r" b="b"/>
              <a:pathLst>
                <a:path w="15002510" h="10287000">
                  <a:moveTo>
                    <a:pt x="15001884" y="0"/>
                  </a:moveTo>
                  <a:lnTo>
                    <a:pt x="0" y="0"/>
                  </a:lnTo>
                  <a:lnTo>
                    <a:pt x="111" y="10287000"/>
                  </a:lnTo>
                  <a:lnTo>
                    <a:pt x="4714628" y="10287000"/>
                  </a:lnTo>
                  <a:lnTo>
                    <a:pt x="15001884" y="0"/>
                  </a:lnTo>
                  <a:close/>
                </a:path>
              </a:pathLst>
            </a:custGeom>
            <a:solidFill>
              <a:srgbClr val="108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0"/>
              <a:ext cx="14288135" cy="10287000"/>
            </a:xfrm>
            <a:custGeom>
              <a:avLst/>
              <a:gdLst/>
              <a:ahLst/>
              <a:cxnLst/>
              <a:rect l="l" t="t" r="r" b="b"/>
              <a:pathLst>
                <a:path w="14288135" h="10287000">
                  <a:moveTo>
                    <a:pt x="14287628" y="0"/>
                  </a:moveTo>
                  <a:lnTo>
                    <a:pt x="0" y="0"/>
                  </a:lnTo>
                  <a:lnTo>
                    <a:pt x="99" y="10287000"/>
                  </a:lnTo>
                  <a:lnTo>
                    <a:pt x="4000371" y="10287000"/>
                  </a:lnTo>
                  <a:lnTo>
                    <a:pt x="14287628" y="0"/>
                  </a:lnTo>
                  <a:close/>
                </a:path>
              </a:pathLst>
            </a:custGeom>
            <a:solidFill>
              <a:srgbClr val="108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0"/>
              <a:ext cx="13573760" cy="10287000"/>
            </a:xfrm>
            <a:custGeom>
              <a:avLst/>
              <a:gdLst/>
              <a:ahLst/>
              <a:cxnLst/>
              <a:rect l="l" t="t" r="r" b="b"/>
              <a:pathLst>
                <a:path w="13573760" h="10287000">
                  <a:moveTo>
                    <a:pt x="13573371" y="0"/>
                  </a:moveTo>
                  <a:lnTo>
                    <a:pt x="0" y="0"/>
                  </a:lnTo>
                  <a:lnTo>
                    <a:pt x="86" y="10287000"/>
                  </a:lnTo>
                  <a:lnTo>
                    <a:pt x="3286115" y="10287000"/>
                  </a:lnTo>
                  <a:lnTo>
                    <a:pt x="13573371" y="0"/>
                  </a:lnTo>
                  <a:close/>
                </a:path>
              </a:pathLst>
            </a:custGeom>
            <a:solidFill>
              <a:srgbClr val="108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0"/>
              <a:ext cx="12858750" cy="10287000"/>
            </a:xfrm>
            <a:custGeom>
              <a:avLst/>
              <a:gdLst/>
              <a:ahLst/>
              <a:cxnLst/>
              <a:rect l="l" t="t" r="r" b="b"/>
              <a:pathLst>
                <a:path w="12858750" h="10287000">
                  <a:moveTo>
                    <a:pt x="12858542" y="0"/>
                  </a:moveTo>
                  <a:lnTo>
                    <a:pt x="0" y="0"/>
                  </a:lnTo>
                  <a:lnTo>
                    <a:pt x="71" y="10287000"/>
                  </a:lnTo>
                  <a:lnTo>
                    <a:pt x="2571817" y="10287000"/>
                  </a:lnTo>
                  <a:lnTo>
                    <a:pt x="12858542" y="0"/>
                  </a:lnTo>
                  <a:close/>
                </a:path>
              </a:pathLst>
            </a:custGeom>
            <a:solidFill>
              <a:srgbClr val="0F8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0"/>
              <a:ext cx="12144375" cy="10287000"/>
            </a:xfrm>
            <a:custGeom>
              <a:avLst/>
              <a:gdLst/>
              <a:ahLst/>
              <a:cxnLst/>
              <a:rect l="l" t="t" r="r" b="b"/>
              <a:pathLst>
                <a:path w="12144375" h="10287000">
                  <a:moveTo>
                    <a:pt x="12144324" y="0"/>
                  </a:moveTo>
                  <a:lnTo>
                    <a:pt x="0" y="0"/>
                  </a:lnTo>
                  <a:lnTo>
                    <a:pt x="54" y="10287000"/>
                  </a:lnTo>
                  <a:lnTo>
                    <a:pt x="1857580" y="10287000"/>
                  </a:lnTo>
                  <a:lnTo>
                    <a:pt x="12144324" y="0"/>
                  </a:lnTo>
                  <a:close/>
                </a:path>
              </a:pathLst>
            </a:custGeom>
            <a:solidFill>
              <a:srgbClr val="0F87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0"/>
              <a:ext cx="11430000" cy="10287000"/>
            </a:xfrm>
            <a:custGeom>
              <a:avLst/>
              <a:gdLst/>
              <a:ahLst/>
              <a:cxnLst/>
              <a:rect l="l" t="t" r="r" b="b"/>
              <a:pathLst>
                <a:path w="11430000" h="10287000">
                  <a:moveTo>
                    <a:pt x="11430000" y="0"/>
                  </a:moveTo>
                  <a:lnTo>
                    <a:pt x="0" y="0"/>
                  </a:lnTo>
                  <a:lnTo>
                    <a:pt x="0" y="10286644"/>
                  </a:lnTo>
                  <a:lnTo>
                    <a:pt x="355" y="10287000"/>
                  </a:lnTo>
                  <a:lnTo>
                    <a:pt x="1143000" y="10287000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F8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0"/>
              <a:ext cx="10716260" cy="10287000"/>
            </a:xfrm>
            <a:custGeom>
              <a:avLst/>
              <a:gdLst/>
              <a:ahLst/>
              <a:cxnLst/>
              <a:rect l="l" t="t" r="r" b="b"/>
              <a:pathLst>
                <a:path w="10716260" h="10287000">
                  <a:moveTo>
                    <a:pt x="10715657" y="0"/>
                  </a:moveTo>
                  <a:lnTo>
                    <a:pt x="0" y="0"/>
                  </a:lnTo>
                  <a:lnTo>
                    <a:pt x="14" y="10287000"/>
                  </a:lnTo>
                  <a:lnTo>
                    <a:pt x="428401" y="10287000"/>
                  </a:lnTo>
                  <a:lnTo>
                    <a:pt x="10715657" y="0"/>
                  </a:lnTo>
                  <a:close/>
                </a:path>
              </a:pathLst>
            </a:custGeom>
            <a:solidFill>
              <a:srgbClr val="0F84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0" y="0"/>
              <a:ext cx="10001885" cy="10001250"/>
            </a:xfrm>
            <a:custGeom>
              <a:avLst/>
              <a:gdLst/>
              <a:ahLst/>
              <a:cxnLst/>
              <a:rect l="l" t="t" r="r" b="b"/>
              <a:pathLst>
                <a:path w="10001885" h="10001250">
                  <a:moveTo>
                    <a:pt x="10001418" y="0"/>
                  </a:moveTo>
                  <a:lnTo>
                    <a:pt x="227" y="0"/>
                  </a:lnTo>
                  <a:lnTo>
                    <a:pt x="0" y="227"/>
                  </a:lnTo>
                  <a:lnTo>
                    <a:pt x="0" y="10001152"/>
                  </a:lnTo>
                  <a:lnTo>
                    <a:pt x="10001418" y="0"/>
                  </a:lnTo>
                  <a:close/>
                </a:path>
              </a:pathLst>
            </a:custGeom>
            <a:solidFill>
              <a:srgbClr val="0E83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0" y="0"/>
              <a:ext cx="9286875" cy="9287510"/>
            </a:xfrm>
            <a:custGeom>
              <a:avLst/>
              <a:gdLst/>
              <a:ahLst/>
              <a:cxnLst/>
              <a:rect l="l" t="t" r="r" b="b"/>
              <a:pathLst>
                <a:path w="9286875" h="9287510">
                  <a:moveTo>
                    <a:pt x="9286682" y="0"/>
                  </a:moveTo>
                  <a:lnTo>
                    <a:pt x="0" y="0"/>
                  </a:lnTo>
                  <a:lnTo>
                    <a:pt x="0" y="9286913"/>
                  </a:lnTo>
                  <a:lnTo>
                    <a:pt x="9286682" y="0"/>
                  </a:lnTo>
                  <a:close/>
                </a:path>
              </a:pathLst>
            </a:custGeom>
            <a:solidFill>
              <a:srgbClr val="0E81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0" y="0"/>
              <a:ext cx="8572500" cy="8573135"/>
            </a:xfrm>
            <a:custGeom>
              <a:avLst/>
              <a:gdLst/>
              <a:ahLst/>
              <a:cxnLst/>
              <a:rect l="l" t="t" r="r" b="b"/>
              <a:pathLst>
                <a:path w="8572500" h="8573135">
                  <a:moveTo>
                    <a:pt x="8572443" y="0"/>
                  </a:moveTo>
                  <a:lnTo>
                    <a:pt x="0" y="0"/>
                  </a:lnTo>
                  <a:lnTo>
                    <a:pt x="0" y="8572656"/>
                  </a:lnTo>
                  <a:lnTo>
                    <a:pt x="8572443" y="0"/>
                  </a:lnTo>
                  <a:close/>
                </a:path>
              </a:pathLst>
            </a:custGeom>
            <a:solidFill>
              <a:srgbClr val="0E80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0" y="0"/>
              <a:ext cx="7858759" cy="7858759"/>
            </a:xfrm>
            <a:custGeom>
              <a:avLst/>
              <a:gdLst/>
              <a:ahLst/>
              <a:cxnLst/>
              <a:rect l="l" t="t" r="r" b="b"/>
              <a:pathLst>
                <a:path w="7858759" h="7858759">
                  <a:moveTo>
                    <a:pt x="7858203" y="0"/>
                  </a:moveTo>
                  <a:lnTo>
                    <a:pt x="0" y="0"/>
                  </a:lnTo>
                  <a:lnTo>
                    <a:pt x="0" y="7858399"/>
                  </a:lnTo>
                  <a:lnTo>
                    <a:pt x="7858203" y="0"/>
                  </a:lnTo>
                  <a:close/>
                </a:path>
              </a:pathLst>
            </a:custGeom>
            <a:solidFill>
              <a:srgbClr val="0E7E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0" y="0"/>
              <a:ext cx="7143750" cy="7143750"/>
            </a:xfrm>
            <a:custGeom>
              <a:avLst/>
              <a:gdLst/>
              <a:ahLst/>
              <a:cxnLst/>
              <a:rect l="l" t="t" r="r" b="b"/>
              <a:pathLst>
                <a:path w="7143750" h="7143750">
                  <a:moveTo>
                    <a:pt x="7143703" y="0"/>
                  </a:moveTo>
                  <a:lnTo>
                    <a:pt x="0" y="0"/>
                  </a:lnTo>
                  <a:lnTo>
                    <a:pt x="0" y="7143512"/>
                  </a:lnTo>
                  <a:lnTo>
                    <a:pt x="7143703" y="0"/>
                  </a:lnTo>
                  <a:close/>
                </a:path>
              </a:pathLst>
            </a:custGeom>
            <a:solidFill>
              <a:srgbClr val="0D7D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0" y="0"/>
              <a:ext cx="6430010" cy="6429375"/>
            </a:xfrm>
            <a:custGeom>
              <a:avLst/>
              <a:gdLst/>
              <a:ahLst/>
              <a:cxnLst/>
              <a:rect l="l" t="t" r="r" b="b"/>
              <a:pathLst>
                <a:path w="6430010" h="6429375">
                  <a:moveTo>
                    <a:pt x="6429456" y="0"/>
                  </a:moveTo>
                  <a:lnTo>
                    <a:pt x="0" y="0"/>
                  </a:lnTo>
                  <a:lnTo>
                    <a:pt x="0" y="6429296"/>
                  </a:lnTo>
                  <a:lnTo>
                    <a:pt x="6429456" y="0"/>
                  </a:lnTo>
                  <a:close/>
                </a:path>
              </a:pathLst>
            </a:custGeom>
            <a:solidFill>
              <a:srgbClr val="0D7B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0" y="0"/>
              <a:ext cx="5715635" cy="5715635"/>
            </a:xfrm>
            <a:custGeom>
              <a:avLst/>
              <a:gdLst/>
              <a:ahLst/>
              <a:cxnLst/>
              <a:rect l="l" t="t" r="r" b="b"/>
              <a:pathLst>
                <a:path w="5715635" h="5715635">
                  <a:moveTo>
                    <a:pt x="5715199" y="0"/>
                  </a:moveTo>
                  <a:lnTo>
                    <a:pt x="0" y="0"/>
                  </a:lnTo>
                  <a:lnTo>
                    <a:pt x="0" y="5715056"/>
                  </a:lnTo>
                  <a:lnTo>
                    <a:pt x="5715199" y="0"/>
                  </a:lnTo>
                  <a:close/>
                </a:path>
              </a:pathLst>
            </a:custGeom>
            <a:solidFill>
              <a:srgbClr val="0D7A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0"/>
              <a:ext cx="5000625" cy="5001260"/>
            </a:xfrm>
            <a:custGeom>
              <a:avLst/>
              <a:gdLst/>
              <a:ahLst/>
              <a:cxnLst/>
              <a:rect l="l" t="t" r="r" b="b"/>
              <a:pathLst>
                <a:path w="5000625" h="5001260">
                  <a:moveTo>
                    <a:pt x="5000561" y="0"/>
                  </a:moveTo>
                  <a:lnTo>
                    <a:pt x="0" y="0"/>
                  </a:lnTo>
                  <a:lnTo>
                    <a:pt x="0" y="5000686"/>
                  </a:lnTo>
                  <a:lnTo>
                    <a:pt x="5000561" y="0"/>
                  </a:lnTo>
                  <a:close/>
                </a:path>
              </a:pathLst>
            </a:custGeom>
            <a:solidFill>
              <a:srgbClr val="0D78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0"/>
              <a:ext cx="4286885" cy="4286885"/>
            </a:xfrm>
            <a:custGeom>
              <a:avLst/>
              <a:gdLst/>
              <a:ahLst/>
              <a:cxnLst/>
              <a:rect l="l" t="t" r="r" b="b"/>
              <a:pathLst>
                <a:path w="4286885" h="4286885">
                  <a:moveTo>
                    <a:pt x="4286335" y="0"/>
                  </a:moveTo>
                  <a:lnTo>
                    <a:pt x="0" y="0"/>
                  </a:lnTo>
                  <a:lnTo>
                    <a:pt x="0" y="4286449"/>
                  </a:lnTo>
                  <a:lnTo>
                    <a:pt x="4286335" y="0"/>
                  </a:lnTo>
                  <a:close/>
                </a:path>
              </a:pathLst>
            </a:custGeom>
            <a:solidFill>
              <a:srgbClr val="0C7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0" y="0"/>
              <a:ext cx="3571875" cy="3571875"/>
            </a:xfrm>
            <a:custGeom>
              <a:avLst/>
              <a:gdLst/>
              <a:ahLst/>
              <a:cxnLst/>
              <a:rect l="l" t="t" r="r" b="b"/>
              <a:pathLst>
                <a:path w="3571875" h="3571875">
                  <a:moveTo>
                    <a:pt x="3571742" y="0"/>
                  </a:moveTo>
                  <a:lnTo>
                    <a:pt x="0" y="0"/>
                  </a:lnTo>
                  <a:lnTo>
                    <a:pt x="0" y="3571653"/>
                  </a:lnTo>
                  <a:lnTo>
                    <a:pt x="3571742" y="0"/>
                  </a:lnTo>
                  <a:close/>
                </a:path>
              </a:pathLst>
            </a:custGeom>
            <a:solidFill>
              <a:srgbClr val="0C75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0" y="0"/>
              <a:ext cx="2857500" cy="2857500"/>
            </a:xfrm>
            <a:custGeom>
              <a:avLst/>
              <a:gdLst/>
              <a:ahLst/>
              <a:cxnLst/>
              <a:rect l="l" t="t" r="r" b="b"/>
              <a:pathLst>
                <a:path w="2857500" h="2857500">
                  <a:moveTo>
                    <a:pt x="2857485" y="0"/>
                  </a:moveTo>
                  <a:lnTo>
                    <a:pt x="0" y="0"/>
                  </a:lnTo>
                  <a:lnTo>
                    <a:pt x="0" y="2857414"/>
                  </a:lnTo>
                  <a:lnTo>
                    <a:pt x="2857485" y="0"/>
                  </a:lnTo>
                  <a:close/>
                </a:path>
              </a:pathLst>
            </a:custGeom>
            <a:solidFill>
              <a:srgbClr val="0C7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0" y="0"/>
              <a:ext cx="2143760" cy="2143760"/>
            </a:xfrm>
            <a:custGeom>
              <a:avLst/>
              <a:gdLst/>
              <a:ahLst/>
              <a:cxnLst/>
              <a:rect l="l" t="t" r="r" b="b"/>
              <a:pathLst>
                <a:path w="2143760" h="2143760">
                  <a:moveTo>
                    <a:pt x="2143228" y="0"/>
                  </a:moveTo>
                  <a:lnTo>
                    <a:pt x="0" y="0"/>
                  </a:lnTo>
                  <a:lnTo>
                    <a:pt x="0" y="2143175"/>
                  </a:lnTo>
                  <a:lnTo>
                    <a:pt x="2143228" y="0"/>
                  </a:lnTo>
                  <a:close/>
                </a:path>
              </a:pathLst>
            </a:custGeom>
            <a:solidFill>
              <a:srgbClr val="0C72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824758" cy="102870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0" y="9741954"/>
              <a:ext cx="7543800" cy="545465"/>
            </a:xfrm>
            <a:custGeom>
              <a:avLst/>
              <a:gdLst/>
              <a:ahLst/>
              <a:cxnLst/>
              <a:rect l="l" t="t" r="r" b="b"/>
              <a:pathLst>
                <a:path w="7543800" h="545465">
                  <a:moveTo>
                    <a:pt x="7543211" y="0"/>
                  </a:moveTo>
                  <a:lnTo>
                    <a:pt x="0" y="0"/>
                  </a:lnTo>
                  <a:lnTo>
                    <a:pt x="0" y="545045"/>
                  </a:lnTo>
                  <a:lnTo>
                    <a:pt x="7166567" y="545045"/>
                  </a:lnTo>
                  <a:lnTo>
                    <a:pt x="7192379" y="510701"/>
                  </a:lnTo>
                  <a:lnTo>
                    <a:pt x="7220686" y="472601"/>
                  </a:lnTo>
                  <a:lnTo>
                    <a:pt x="7248661" y="447201"/>
                  </a:lnTo>
                  <a:lnTo>
                    <a:pt x="7276301" y="409101"/>
                  </a:lnTo>
                  <a:lnTo>
                    <a:pt x="7303603" y="371001"/>
                  </a:lnTo>
                  <a:lnTo>
                    <a:pt x="7330565" y="332901"/>
                  </a:lnTo>
                  <a:lnTo>
                    <a:pt x="7357182" y="294801"/>
                  </a:lnTo>
                  <a:lnTo>
                    <a:pt x="7383452" y="256701"/>
                  </a:lnTo>
                  <a:lnTo>
                    <a:pt x="7409371" y="218601"/>
                  </a:lnTo>
                  <a:lnTo>
                    <a:pt x="7434938" y="180501"/>
                  </a:lnTo>
                  <a:lnTo>
                    <a:pt x="7460148" y="142401"/>
                  </a:lnTo>
                  <a:lnTo>
                    <a:pt x="7484998" y="104301"/>
                  </a:lnTo>
                  <a:lnTo>
                    <a:pt x="7509486" y="66201"/>
                  </a:lnTo>
                  <a:lnTo>
                    <a:pt x="7533609" y="15401"/>
                  </a:lnTo>
                  <a:lnTo>
                    <a:pt x="7543211" y="0"/>
                  </a:lnTo>
                  <a:close/>
                </a:path>
              </a:pathLst>
            </a:custGeom>
            <a:solidFill>
              <a:srgbClr val="1299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0" y="10036797"/>
              <a:ext cx="7357745" cy="250825"/>
            </a:xfrm>
            <a:custGeom>
              <a:avLst/>
              <a:gdLst/>
              <a:ahLst/>
              <a:cxnLst/>
              <a:rect l="l" t="t" r="r" b="b"/>
              <a:pathLst>
                <a:path w="7357745" h="250825">
                  <a:moveTo>
                    <a:pt x="7357153" y="0"/>
                  </a:moveTo>
                  <a:lnTo>
                    <a:pt x="0" y="0"/>
                  </a:lnTo>
                  <a:lnTo>
                    <a:pt x="0" y="250202"/>
                  </a:lnTo>
                  <a:lnTo>
                    <a:pt x="7166567" y="250202"/>
                  </a:lnTo>
                  <a:lnTo>
                    <a:pt x="7192379" y="215858"/>
                  </a:lnTo>
                  <a:lnTo>
                    <a:pt x="7220686" y="177758"/>
                  </a:lnTo>
                  <a:lnTo>
                    <a:pt x="7248661" y="152358"/>
                  </a:lnTo>
                  <a:lnTo>
                    <a:pt x="7276301" y="114258"/>
                  </a:lnTo>
                  <a:lnTo>
                    <a:pt x="7303603" y="76158"/>
                  </a:lnTo>
                  <a:lnTo>
                    <a:pt x="7330565" y="38058"/>
                  </a:lnTo>
                  <a:lnTo>
                    <a:pt x="7357153" y="0"/>
                  </a:lnTo>
                  <a:close/>
                </a:path>
              </a:pathLst>
            </a:custGeom>
            <a:solidFill>
              <a:srgbClr val="129B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283387" y="0"/>
              <a:ext cx="5005070" cy="2421890"/>
            </a:xfrm>
            <a:custGeom>
              <a:avLst/>
              <a:gdLst/>
              <a:ahLst/>
              <a:cxnLst/>
              <a:rect l="l" t="t" r="r" b="b"/>
              <a:pathLst>
                <a:path w="5005069" h="2421890">
                  <a:moveTo>
                    <a:pt x="5004611" y="1705396"/>
                  </a:moveTo>
                  <a:lnTo>
                    <a:pt x="4960012" y="1644330"/>
                  </a:lnTo>
                  <a:lnTo>
                    <a:pt x="4934058" y="1610149"/>
                  </a:lnTo>
                  <a:lnTo>
                    <a:pt x="4907839" y="1576555"/>
                  </a:lnTo>
                  <a:lnTo>
                    <a:pt x="4881357" y="1543554"/>
                  </a:lnTo>
                  <a:lnTo>
                    <a:pt x="4854615" y="1511153"/>
                  </a:lnTo>
                  <a:lnTo>
                    <a:pt x="4827618" y="1479356"/>
                  </a:lnTo>
                  <a:lnTo>
                    <a:pt x="4800369" y="1448169"/>
                  </a:lnTo>
                  <a:lnTo>
                    <a:pt x="4772870" y="1417598"/>
                  </a:lnTo>
                  <a:lnTo>
                    <a:pt x="4745125" y="1387649"/>
                  </a:lnTo>
                  <a:lnTo>
                    <a:pt x="4717138" y="1358327"/>
                  </a:lnTo>
                  <a:lnTo>
                    <a:pt x="4688911" y="1329639"/>
                  </a:lnTo>
                  <a:lnTo>
                    <a:pt x="4660447" y="1301589"/>
                  </a:lnTo>
                  <a:lnTo>
                    <a:pt x="4631751" y="1274183"/>
                  </a:lnTo>
                  <a:lnTo>
                    <a:pt x="4602825" y="1247428"/>
                  </a:lnTo>
                  <a:lnTo>
                    <a:pt x="4573672" y="1221328"/>
                  </a:lnTo>
                  <a:lnTo>
                    <a:pt x="4544296" y="1195890"/>
                  </a:lnTo>
                  <a:lnTo>
                    <a:pt x="4514700" y="1171118"/>
                  </a:lnTo>
                  <a:lnTo>
                    <a:pt x="4484888" y="1147020"/>
                  </a:lnTo>
                  <a:lnTo>
                    <a:pt x="4424626" y="1100864"/>
                  </a:lnTo>
                  <a:lnTo>
                    <a:pt x="4363536" y="1057467"/>
                  </a:lnTo>
                  <a:lnTo>
                    <a:pt x="4301645" y="1016875"/>
                  </a:lnTo>
                  <a:lnTo>
                    <a:pt x="4238979" y="979133"/>
                  </a:lnTo>
                  <a:lnTo>
                    <a:pt x="4175563" y="944287"/>
                  </a:lnTo>
                  <a:lnTo>
                    <a:pt x="4111423" y="912381"/>
                  </a:lnTo>
                  <a:lnTo>
                    <a:pt x="4046587" y="883462"/>
                  </a:lnTo>
                  <a:lnTo>
                    <a:pt x="3981079" y="857575"/>
                  </a:lnTo>
                  <a:lnTo>
                    <a:pt x="3914926" y="834764"/>
                  </a:lnTo>
                  <a:lnTo>
                    <a:pt x="3848154" y="815077"/>
                  </a:lnTo>
                  <a:lnTo>
                    <a:pt x="3780789" y="798557"/>
                  </a:lnTo>
                  <a:lnTo>
                    <a:pt x="3712858" y="785251"/>
                  </a:lnTo>
                  <a:lnTo>
                    <a:pt x="3644386" y="775204"/>
                  </a:lnTo>
                  <a:lnTo>
                    <a:pt x="3575399" y="768461"/>
                  </a:lnTo>
                  <a:lnTo>
                    <a:pt x="3505923" y="765067"/>
                  </a:lnTo>
                  <a:lnTo>
                    <a:pt x="3471010" y="764641"/>
                  </a:lnTo>
                  <a:lnTo>
                    <a:pt x="3436097" y="765067"/>
                  </a:lnTo>
                  <a:lnTo>
                    <a:pt x="3366621" y="768461"/>
                  </a:lnTo>
                  <a:lnTo>
                    <a:pt x="3297633" y="775206"/>
                  </a:lnTo>
                  <a:lnTo>
                    <a:pt x="3229159" y="785255"/>
                  </a:lnTo>
                  <a:lnTo>
                    <a:pt x="3161225" y="798563"/>
                  </a:lnTo>
                  <a:lnTo>
                    <a:pt x="3093857" y="815085"/>
                  </a:lnTo>
                  <a:lnTo>
                    <a:pt x="3027082" y="834776"/>
                  </a:lnTo>
                  <a:lnTo>
                    <a:pt x="2960925" y="857590"/>
                  </a:lnTo>
                  <a:lnTo>
                    <a:pt x="2895413" y="883482"/>
                  </a:lnTo>
                  <a:lnTo>
                    <a:pt x="2830572" y="912405"/>
                  </a:lnTo>
                  <a:lnTo>
                    <a:pt x="2766427" y="944315"/>
                  </a:lnTo>
                  <a:lnTo>
                    <a:pt x="2703005" y="979167"/>
                  </a:lnTo>
                  <a:lnTo>
                    <a:pt x="2640333" y="1016914"/>
                  </a:lnTo>
                  <a:lnTo>
                    <a:pt x="2578435" y="1057512"/>
                  </a:lnTo>
                  <a:lnTo>
                    <a:pt x="2517339" y="1100914"/>
                  </a:lnTo>
                  <a:lnTo>
                    <a:pt x="2457070" y="1147076"/>
                  </a:lnTo>
                  <a:lnTo>
                    <a:pt x="2427254" y="1171177"/>
                  </a:lnTo>
                  <a:lnTo>
                    <a:pt x="2397654" y="1195951"/>
                  </a:lnTo>
                  <a:lnTo>
                    <a:pt x="2368275" y="1221393"/>
                  </a:lnTo>
                  <a:lnTo>
                    <a:pt x="2339118" y="1247495"/>
                  </a:lnTo>
                  <a:lnTo>
                    <a:pt x="2310188" y="1274254"/>
                  </a:lnTo>
                  <a:lnTo>
                    <a:pt x="2281488" y="1301663"/>
                  </a:lnTo>
                  <a:lnTo>
                    <a:pt x="2253021" y="1329716"/>
                  </a:lnTo>
                  <a:lnTo>
                    <a:pt x="2224789" y="1358407"/>
                  </a:lnTo>
                  <a:lnTo>
                    <a:pt x="2196798" y="1387732"/>
                  </a:lnTo>
                  <a:lnTo>
                    <a:pt x="2169049" y="1417684"/>
                  </a:lnTo>
                  <a:lnTo>
                    <a:pt x="2141545" y="1448258"/>
                  </a:lnTo>
                  <a:lnTo>
                    <a:pt x="2114292" y="1479448"/>
                  </a:lnTo>
                  <a:lnTo>
                    <a:pt x="2087290" y="1511248"/>
                  </a:lnTo>
                  <a:lnTo>
                    <a:pt x="2060545" y="1543653"/>
                  </a:lnTo>
                  <a:lnTo>
                    <a:pt x="2034059" y="1576656"/>
                  </a:lnTo>
                  <a:lnTo>
                    <a:pt x="2007834" y="1610253"/>
                  </a:lnTo>
                  <a:lnTo>
                    <a:pt x="1981876" y="1644437"/>
                  </a:lnTo>
                  <a:lnTo>
                    <a:pt x="1956186" y="1679204"/>
                  </a:lnTo>
                  <a:lnTo>
                    <a:pt x="1930768" y="1714546"/>
                  </a:lnTo>
                  <a:lnTo>
                    <a:pt x="1905626" y="1750459"/>
                  </a:lnTo>
                  <a:lnTo>
                    <a:pt x="1880762" y="1786937"/>
                  </a:lnTo>
                  <a:lnTo>
                    <a:pt x="1856181" y="1823974"/>
                  </a:lnTo>
                  <a:lnTo>
                    <a:pt x="1831884" y="1861565"/>
                  </a:lnTo>
                  <a:lnTo>
                    <a:pt x="1807876" y="1899703"/>
                  </a:lnTo>
                  <a:lnTo>
                    <a:pt x="1784159" y="1938384"/>
                  </a:lnTo>
                  <a:lnTo>
                    <a:pt x="1760738" y="1977601"/>
                  </a:lnTo>
                  <a:lnTo>
                    <a:pt x="1737614" y="2017348"/>
                  </a:lnTo>
                  <a:lnTo>
                    <a:pt x="1714792" y="2057621"/>
                  </a:lnTo>
                  <a:lnTo>
                    <a:pt x="1692275" y="2098413"/>
                  </a:lnTo>
                  <a:lnTo>
                    <a:pt x="1670066" y="2139719"/>
                  </a:lnTo>
                  <a:lnTo>
                    <a:pt x="1648168" y="2181533"/>
                  </a:lnTo>
                  <a:lnTo>
                    <a:pt x="1626584" y="2223849"/>
                  </a:lnTo>
                  <a:lnTo>
                    <a:pt x="1605319" y="2266662"/>
                  </a:lnTo>
                  <a:lnTo>
                    <a:pt x="1584374" y="2309966"/>
                  </a:lnTo>
                  <a:lnTo>
                    <a:pt x="1563754" y="2353755"/>
                  </a:lnTo>
                  <a:lnTo>
                    <a:pt x="1543461" y="2398024"/>
                  </a:lnTo>
                  <a:lnTo>
                    <a:pt x="1532927" y="2421635"/>
                  </a:lnTo>
                </a:path>
                <a:path w="5005069" h="2421890">
                  <a:moveTo>
                    <a:pt x="0" y="1405473"/>
                  </a:moveTo>
                  <a:lnTo>
                    <a:pt x="14295" y="1364467"/>
                  </a:lnTo>
                  <a:lnTo>
                    <a:pt x="30438" y="1318950"/>
                  </a:lnTo>
                  <a:lnTo>
                    <a:pt x="46788" y="1273627"/>
                  </a:lnTo>
                  <a:lnTo>
                    <a:pt x="63345" y="1228501"/>
                  </a:lnTo>
                  <a:lnTo>
                    <a:pt x="80108" y="1183572"/>
                  </a:lnTo>
                  <a:lnTo>
                    <a:pt x="97076" y="1138843"/>
                  </a:lnTo>
                  <a:lnTo>
                    <a:pt x="114249" y="1094316"/>
                  </a:lnTo>
                  <a:lnTo>
                    <a:pt x="131627" y="1049991"/>
                  </a:lnTo>
                  <a:lnTo>
                    <a:pt x="149210" y="1005872"/>
                  </a:lnTo>
                  <a:lnTo>
                    <a:pt x="166996" y="961960"/>
                  </a:lnTo>
                  <a:lnTo>
                    <a:pt x="184986" y="918256"/>
                  </a:lnTo>
                  <a:lnTo>
                    <a:pt x="203179" y="874763"/>
                  </a:lnTo>
                  <a:lnTo>
                    <a:pt x="221574" y="831482"/>
                  </a:lnTo>
                  <a:lnTo>
                    <a:pt x="240172" y="788415"/>
                  </a:lnTo>
                  <a:lnTo>
                    <a:pt x="258971" y="745563"/>
                  </a:lnTo>
                  <a:lnTo>
                    <a:pt x="277972" y="702930"/>
                  </a:lnTo>
                  <a:lnTo>
                    <a:pt x="297174" y="660515"/>
                  </a:lnTo>
                  <a:lnTo>
                    <a:pt x="316576" y="618322"/>
                  </a:lnTo>
                  <a:lnTo>
                    <a:pt x="336178" y="576352"/>
                  </a:lnTo>
                  <a:lnTo>
                    <a:pt x="355980" y="534606"/>
                  </a:lnTo>
                  <a:lnTo>
                    <a:pt x="375981" y="493087"/>
                  </a:lnTo>
                  <a:lnTo>
                    <a:pt x="396180" y="451797"/>
                  </a:lnTo>
                  <a:lnTo>
                    <a:pt x="416578" y="410736"/>
                  </a:lnTo>
                  <a:lnTo>
                    <a:pt x="437174" y="369907"/>
                  </a:lnTo>
                  <a:lnTo>
                    <a:pt x="457968" y="329312"/>
                  </a:lnTo>
                  <a:lnTo>
                    <a:pt x="478958" y="288953"/>
                  </a:lnTo>
                  <a:lnTo>
                    <a:pt x="500145" y="248831"/>
                  </a:lnTo>
                  <a:lnTo>
                    <a:pt x="521528" y="208947"/>
                  </a:lnTo>
                  <a:lnTo>
                    <a:pt x="543107" y="169305"/>
                  </a:lnTo>
                  <a:lnTo>
                    <a:pt x="564882" y="129905"/>
                  </a:lnTo>
                  <a:lnTo>
                    <a:pt x="586851" y="90750"/>
                  </a:lnTo>
                  <a:lnTo>
                    <a:pt x="609014" y="51841"/>
                  </a:lnTo>
                  <a:lnTo>
                    <a:pt x="639083" y="0"/>
                  </a:lnTo>
                </a:path>
              </a:pathLst>
            </a:custGeom>
            <a:ln w="23257">
              <a:solidFill>
                <a:srgbClr val="FCFD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85037" y="4612677"/>
              <a:ext cx="441959" cy="2740660"/>
            </a:xfrm>
            <a:custGeom>
              <a:avLst/>
              <a:gdLst/>
              <a:ahLst/>
              <a:cxnLst/>
              <a:rect l="l" t="t" r="r" b="b"/>
              <a:pathLst>
                <a:path w="441959" h="2740659">
                  <a:moveTo>
                    <a:pt x="184327" y="0"/>
                  </a:moveTo>
                  <a:lnTo>
                    <a:pt x="135299" y="6578"/>
                  </a:lnTo>
                  <a:lnTo>
                    <a:pt x="91259" y="25146"/>
                  </a:lnTo>
                  <a:lnTo>
                    <a:pt x="53959" y="53954"/>
                  </a:lnTo>
                  <a:lnTo>
                    <a:pt x="25148" y="91253"/>
                  </a:lnTo>
                  <a:lnTo>
                    <a:pt x="6578" y="135294"/>
                  </a:lnTo>
                  <a:lnTo>
                    <a:pt x="0" y="184327"/>
                  </a:lnTo>
                  <a:lnTo>
                    <a:pt x="6578" y="233227"/>
                  </a:lnTo>
                  <a:lnTo>
                    <a:pt x="25148" y="277229"/>
                  </a:lnTo>
                  <a:lnTo>
                    <a:pt x="53959" y="314552"/>
                  </a:lnTo>
                  <a:lnTo>
                    <a:pt x="91259" y="343415"/>
                  </a:lnTo>
                  <a:lnTo>
                    <a:pt x="135299" y="362039"/>
                  </a:lnTo>
                  <a:lnTo>
                    <a:pt x="184327" y="368642"/>
                  </a:lnTo>
                  <a:lnTo>
                    <a:pt x="233227" y="362039"/>
                  </a:lnTo>
                  <a:lnTo>
                    <a:pt x="277229" y="343415"/>
                  </a:lnTo>
                  <a:lnTo>
                    <a:pt x="314552" y="314552"/>
                  </a:lnTo>
                  <a:lnTo>
                    <a:pt x="343415" y="277229"/>
                  </a:lnTo>
                  <a:lnTo>
                    <a:pt x="362039" y="233227"/>
                  </a:lnTo>
                  <a:lnTo>
                    <a:pt x="368642" y="184327"/>
                  </a:lnTo>
                  <a:lnTo>
                    <a:pt x="362039" y="135294"/>
                  </a:lnTo>
                  <a:lnTo>
                    <a:pt x="343415" y="91253"/>
                  </a:lnTo>
                  <a:lnTo>
                    <a:pt x="314552" y="53954"/>
                  </a:lnTo>
                  <a:lnTo>
                    <a:pt x="277229" y="25146"/>
                  </a:lnTo>
                  <a:lnTo>
                    <a:pt x="233227" y="6578"/>
                  </a:lnTo>
                  <a:lnTo>
                    <a:pt x="184327" y="0"/>
                  </a:lnTo>
                  <a:close/>
                </a:path>
                <a:path w="441959" h="2740659">
                  <a:moveTo>
                    <a:pt x="257403" y="1208887"/>
                  </a:moveTo>
                  <a:lnTo>
                    <a:pt x="208375" y="1215465"/>
                  </a:lnTo>
                  <a:lnTo>
                    <a:pt x="164338" y="1234033"/>
                  </a:lnTo>
                  <a:lnTo>
                    <a:pt x="127041" y="1262840"/>
                  </a:lnTo>
                  <a:lnTo>
                    <a:pt x="98234" y="1300137"/>
                  </a:lnTo>
                  <a:lnTo>
                    <a:pt x="79666" y="1344174"/>
                  </a:lnTo>
                  <a:lnTo>
                    <a:pt x="73088" y="1393202"/>
                  </a:lnTo>
                  <a:lnTo>
                    <a:pt x="79666" y="1442106"/>
                  </a:lnTo>
                  <a:lnTo>
                    <a:pt x="98234" y="1486109"/>
                  </a:lnTo>
                  <a:lnTo>
                    <a:pt x="127041" y="1523431"/>
                  </a:lnTo>
                  <a:lnTo>
                    <a:pt x="164338" y="1552293"/>
                  </a:lnTo>
                  <a:lnTo>
                    <a:pt x="208375" y="1570915"/>
                  </a:lnTo>
                  <a:lnTo>
                    <a:pt x="257403" y="1577517"/>
                  </a:lnTo>
                  <a:lnTo>
                    <a:pt x="306307" y="1570915"/>
                  </a:lnTo>
                  <a:lnTo>
                    <a:pt x="350310" y="1552293"/>
                  </a:lnTo>
                  <a:lnTo>
                    <a:pt x="387632" y="1523431"/>
                  </a:lnTo>
                  <a:lnTo>
                    <a:pt x="416494" y="1486109"/>
                  </a:lnTo>
                  <a:lnTo>
                    <a:pt x="435115" y="1442106"/>
                  </a:lnTo>
                  <a:lnTo>
                    <a:pt x="441718" y="1393202"/>
                  </a:lnTo>
                  <a:lnTo>
                    <a:pt x="435115" y="1344174"/>
                  </a:lnTo>
                  <a:lnTo>
                    <a:pt x="416494" y="1300137"/>
                  </a:lnTo>
                  <a:lnTo>
                    <a:pt x="387632" y="1262840"/>
                  </a:lnTo>
                  <a:lnTo>
                    <a:pt x="350310" y="1234033"/>
                  </a:lnTo>
                  <a:lnTo>
                    <a:pt x="306307" y="1215465"/>
                  </a:lnTo>
                  <a:lnTo>
                    <a:pt x="257403" y="1208887"/>
                  </a:lnTo>
                  <a:close/>
                </a:path>
                <a:path w="441959" h="2740659">
                  <a:moveTo>
                    <a:pt x="222846" y="2371686"/>
                  </a:moveTo>
                  <a:lnTo>
                    <a:pt x="173818" y="2378264"/>
                  </a:lnTo>
                  <a:lnTo>
                    <a:pt x="129778" y="2396832"/>
                  </a:lnTo>
                  <a:lnTo>
                    <a:pt x="92478" y="2425639"/>
                  </a:lnTo>
                  <a:lnTo>
                    <a:pt x="63667" y="2462936"/>
                  </a:lnTo>
                  <a:lnTo>
                    <a:pt x="45098" y="2506974"/>
                  </a:lnTo>
                  <a:lnTo>
                    <a:pt x="38519" y="2556002"/>
                  </a:lnTo>
                  <a:lnTo>
                    <a:pt x="45098" y="2604906"/>
                  </a:lnTo>
                  <a:lnTo>
                    <a:pt x="63667" y="2648909"/>
                  </a:lnTo>
                  <a:lnTo>
                    <a:pt x="92478" y="2686230"/>
                  </a:lnTo>
                  <a:lnTo>
                    <a:pt x="129778" y="2715092"/>
                  </a:lnTo>
                  <a:lnTo>
                    <a:pt x="173818" y="2733714"/>
                  </a:lnTo>
                  <a:lnTo>
                    <a:pt x="222846" y="2740317"/>
                  </a:lnTo>
                  <a:lnTo>
                    <a:pt x="271746" y="2733714"/>
                  </a:lnTo>
                  <a:lnTo>
                    <a:pt x="315748" y="2715092"/>
                  </a:lnTo>
                  <a:lnTo>
                    <a:pt x="353071" y="2686230"/>
                  </a:lnTo>
                  <a:lnTo>
                    <a:pt x="381934" y="2648909"/>
                  </a:lnTo>
                  <a:lnTo>
                    <a:pt x="400558" y="2604906"/>
                  </a:lnTo>
                  <a:lnTo>
                    <a:pt x="407161" y="2556002"/>
                  </a:lnTo>
                  <a:lnTo>
                    <a:pt x="400558" y="2506974"/>
                  </a:lnTo>
                  <a:lnTo>
                    <a:pt x="381934" y="2462936"/>
                  </a:lnTo>
                  <a:lnTo>
                    <a:pt x="353071" y="2425639"/>
                  </a:lnTo>
                  <a:lnTo>
                    <a:pt x="315748" y="2396832"/>
                  </a:lnTo>
                  <a:lnTo>
                    <a:pt x="271746" y="2378264"/>
                  </a:lnTo>
                  <a:lnTo>
                    <a:pt x="222846" y="2371686"/>
                  </a:lnTo>
                  <a:close/>
                </a:path>
              </a:pathLst>
            </a:custGeom>
            <a:ln w="104758">
              <a:solidFill>
                <a:srgbClr val="FCFD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8798" y="9048966"/>
              <a:ext cx="75958" cy="7595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7515" y="9048966"/>
              <a:ext cx="75958" cy="7595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6600" y="9048966"/>
              <a:ext cx="75958" cy="7595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5317" y="9048966"/>
              <a:ext cx="75958" cy="7595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4034" y="9048966"/>
              <a:ext cx="75971" cy="7595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22763" y="9048966"/>
              <a:ext cx="75958" cy="7595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1480" y="9048966"/>
              <a:ext cx="75958" cy="7595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0565" y="9048966"/>
              <a:ext cx="75958" cy="7595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9282" y="9048966"/>
              <a:ext cx="75958" cy="7595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28798" y="9200514"/>
              <a:ext cx="75958" cy="7595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27515" y="9200514"/>
              <a:ext cx="75958" cy="7595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6600" y="9200514"/>
              <a:ext cx="75958" cy="7595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5317" y="9200514"/>
              <a:ext cx="75958" cy="7595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4034" y="9200514"/>
              <a:ext cx="75971" cy="7595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2763" y="9200514"/>
              <a:ext cx="75958" cy="7595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1480" y="9200514"/>
              <a:ext cx="75958" cy="7595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20565" y="9200514"/>
              <a:ext cx="75958" cy="7595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19282" y="9200514"/>
              <a:ext cx="75958" cy="7595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8798" y="9503994"/>
              <a:ext cx="75958" cy="7597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7515" y="9503994"/>
              <a:ext cx="75958" cy="7597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6600" y="9503994"/>
              <a:ext cx="75958" cy="7597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5317" y="9503994"/>
              <a:ext cx="75958" cy="7597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4034" y="9503994"/>
              <a:ext cx="75971" cy="7597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22763" y="9503994"/>
              <a:ext cx="75958" cy="7597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1480" y="9503994"/>
              <a:ext cx="75958" cy="7597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0565" y="9503994"/>
              <a:ext cx="75958" cy="7597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9282" y="9503994"/>
              <a:ext cx="75958" cy="7597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8798" y="9351721"/>
              <a:ext cx="75958" cy="7595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7515" y="9351721"/>
              <a:ext cx="75958" cy="7595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6600" y="9351721"/>
              <a:ext cx="75958" cy="7595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5317" y="9351721"/>
              <a:ext cx="75958" cy="7595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4034" y="9351721"/>
              <a:ext cx="75971" cy="7595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22763" y="9351721"/>
              <a:ext cx="75958" cy="7595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1480" y="9351721"/>
              <a:ext cx="75958" cy="7595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0565" y="9351721"/>
              <a:ext cx="75958" cy="7595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9282" y="9351721"/>
              <a:ext cx="75958" cy="7595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6680" y="152641"/>
              <a:ext cx="75958" cy="7595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5765" y="152641"/>
              <a:ext cx="75958" cy="7595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24482" y="152641"/>
              <a:ext cx="75958" cy="7595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3198" y="152641"/>
              <a:ext cx="75958" cy="7595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1916" y="152641"/>
              <a:ext cx="75958" cy="7595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0645" y="152641"/>
              <a:ext cx="75958" cy="7595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9362" y="152641"/>
              <a:ext cx="75958" cy="7595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18434" y="152641"/>
              <a:ext cx="75971" cy="7595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6680" y="723"/>
              <a:ext cx="75958" cy="7595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17164" y="152641"/>
              <a:ext cx="75958" cy="7595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5765" y="723"/>
              <a:ext cx="75958" cy="7595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3198" y="723"/>
              <a:ext cx="75958" cy="7595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24482" y="723"/>
              <a:ext cx="75958" cy="75958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1916" y="723"/>
              <a:ext cx="75958" cy="7595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0645" y="723"/>
              <a:ext cx="75958" cy="7595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9362" y="723"/>
              <a:ext cx="75958" cy="7595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18434" y="723"/>
              <a:ext cx="75971" cy="75958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17164" y="723"/>
              <a:ext cx="75958" cy="75958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16610026" y="9276092"/>
              <a:ext cx="1669414" cy="958215"/>
            </a:xfrm>
            <a:custGeom>
              <a:avLst/>
              <a:gdLst/>
              <a:ahLst/>
              <a:cxnLst/>
              <a:rect l="l" t="t" r="r" b="b"/>
              <a:pathLst>
                <a:path w="1669415" h="958215">
                  <a:moveTo>
                    <a:pt x="808888" y="72745"/>
                  </a:moveTo>
                  <a:lnTo>
                    <a:pt x="708685" y="0"/>
                  </a:lnTo>
                  <a:lnTo>
                    <a:pt x="679475" y="4749"/>
                  </a:lnTo>
                  <a:lnTo>
                    <a:pt x="630097" y="72745"/>
                  </a:lnTo>
                  <a:lnTo>
                    <a:pt x="808888" y="72745"/>
                  </a:lnTo>
                  <a:close/>
                </a:path>
                <a:path w="1669415" h="958215">
                  <a:moveTo>
                    <a:pt x="1052868" y="249872"/>
                  </a:moveTo>
                  <a:lnTo>
                    <a:pt x="939304" y="167424"/>
                  </a:lnTo>
                  <a:lnTo>
                    <a:pt x="561365" y="167424"/>
                  </a:lnTo>
                  <a:lnTo>
                    <a:pt x="501510" y="249872"/>
                  </a:lnTo>
                  <a:lnTo>
                    <a:pt x="1052868" y="249872"/>
                  </a:lnTo>
                  <a:close/>
                </a:path>
                <a:path w="1669415" h="958215">
                  <a:moveTo>
                    <a:pt x="1296822" y="426986"/>
                  </a:moveTo>
                  <a:lnTo>
                    <a:pt x="1183271" y="344551"/>
                  </a:lnTo>
                  <a:lnTo>
                    <a:pt x="432765" y="344551"/>
                  </a:lnTo>
                  <a:lnTo>
                    <a:pt x="372922" y="426986"/>
                  </a:lnTo>
                  <a:lnTo>
                    <a:pt x="1296822" y="426986"/>
                  </a:lnTo>
                  <a:close/>
                </a:path>
                <a:path w="1669415" h="958215">
                  <a:moveTo>
                    <a:pt x="1540281" y="603745"/>
                  </a:moveTo>
                  <a:lnTo>
                    <a:pt x="1427226" y="521665"/>
                  </a:lnTo>
                  <a:lnTo>
                    <a:pt x="304177" y="521665"/>
                  </a:lnTo>
                  <a:lnTo>
                    <a:pt x="244589" y="603745"/>
                  </a:lnTo>
                  <a:lnTo>
                    <a:pt x="1540281" y="603745"/>
                  </a:lnTo>
                  <a:close/>
                </a:path>
                <a:path w="1669415" h="958215">
                  <a:moveTo>
                    <a:pt x="1553146" y="875550"/>
                  </a:moveTo>
                  <a:lnTo>
                    <a:pt x="47256" y="875550"/>
                  </a:lnTo>
                  <a:lnTo>
                    <a:pt x="0" y="940650"/>
                  </a:lnTo>
                  <a:lnTo>
                    <a:pt x="2540" y="957986"/>
                  </a:lnTo>
                  <a:lnTo>
                    <a:pt x="1493304" y="957986"/>
                  </a:lnTo>
                  <a:lnTo>
                    <a:pt x="1553146" y="875550"/>
                  </a:lnTo>
                  <a:close/>
                </a:path>
                <a:path w="1669415" h="958215">
                  <a:moveTo>
                    <a:pt x="1669300" y="715568"/>
                  </a:moveTo>
                  <a:lnTo>
                    <a:pt x="1666811" y="698423"/>
                  </a:lnTo>
                  <a:lnTo>
                    <a:pt x="175856" y="698423"/>
                  </a:lnTo>
                  <a:lnTo>
                    <a:pt x="116001" y="780872"/>
                  </a:lnTo>
                  <a:lnTo>
                    <a:pt x="1621891" y="780872"/>
                  </a:lnTo>
                  <a:lnTo>
                    <a:pt x="1669300" y="7155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1648345" y="4247896"/>
            <a:ext cx="9259570" cy="315595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20"/>
              </a:spcBef>
            </a:pP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IoT-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Based</a:t>
            </a:r>
            <a:r>
              <a:rPr sz="3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Smart</a:t>
            </a:r>
            <a:r>
              <a:rPr sz="3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Car</a:t>
            </a:r>
            <a:r>
              <a:rPr sz="32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Parking</a:t>
            </a:r>
            <a:r>
              <a:rPr sz="3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3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automates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parking</a:t>
            </a:r>
            <a:r>
              <a:rPr sz="32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slot</a:t>
            </a:r>
            <a:r>
              <a:rPr sz="3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booking</a:t>
            </a:r>
            <a:r>
              <a:rPr sz="3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entry/Exit</a:t>
            </a:r>
            <a:endParaRPr sz="3200">
              <a:latin typeface="Times New Roman"/>
              <a:cs typeface="Times New Roman"/>
            </a:endParaRPr>
          </a:p>
          <a:p>
            <a:pPr marL="41275" marR="169545">
              <a:lnSpc>
                <a:spcPts val="8970"/>
              </a:lnSpc>
            </a:pP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Uses</a:t>
            </a:r>
            <a:r>
              <a:rPr sz="3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IR</a:t>
            </a:r>
            <a:r>
              <a:rPr sz="3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sensors,</a:t>
            </a:r>
            <a:r>
              <a:rPr sz="3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ESP32,</a:t>
            </a:r>
            <a:r>
              <a:rPr sz="3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servomotors,</a:t>
            </a:r>
            <a:r>
              <a:rPr sz="3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LED.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Reduces</a:t>
            </a:r>
            <a:r>
              <a:rPr sz="32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parking</a:t>
            </a:r>
            <a:r>
              <a:rPr sz="32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congestion</a:t>
            </a:r>
            <a:r>
              <a:rPr sz="32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enhances</a:t>
            </a:r>
            <a:r>
              <a:rPr sz="32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efficiency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20" dirty="0">
                <a:latin typeface="Times New Roman"/>
                <a:cs typeface="Times New Roman"/>
              </a:rPr>
              <a:t>Introduction</a:t>
            </a:r>
            <a:endParaRPr sz="9600">
              <a:latin typeface="Times New Roman"/>
              <a:cs typeface="Times New Roman"/>
            </a:endParaRPr>
          </a:p>
        </p:txBody>
      </p:sp>
      <p:pic>
        <p:nvPicPr>
          <p:cNvPr id="103" name="object 10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496954" y="3771722"/>
            <a:ext cx="5999035" cy="3945953"/>
          </a:xfrm>
          <a:prstGeom prst="rect">
            <a:avLst/>
          </a:prstGeom>
        </p:spPr>
      </p:pic>
    </p:spTree>
  </p:cSld>
  <p:clrMapOvr>
    <a:masterClrMapping/>
  </p:clrMapOvr>
  <p:transition>
    <p:wipe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913" y="388086"/>
            <a:ext cx="7824470" cy="9899015"/>
            <a:chOff x="196913" y="388086"/>
            <a:chExt cx="7824470" cy="9899015"/>
          </a:xfrm>
        </p:grpSpPr>
        <p:sp>
          <p:nvSpPr>
            <p:cNvPr id="3" name="object 3"/>
            <p:cNvSpPr/>
            <p:nvPr/>
          </p:nvSpPr>
          <p:spPr>
            <a:xfrm>
              <a:off x="196926" y="388086"/>
              <a:ext cx="7824470" cy="9899015"/>
            </a:xfrm>
            <a:custGeom>
              <a:avLst/>
              <a:gdLst/>
              <a:ahLst/>
              <a:cxnLst/>
              <a:rect l="l" t="t" r="r" b="b"/>
              <a:pathLst>
                <a:path w="7824470" h="9899015">
                  <a:moveTo>
                    <a:pt x="7823860" y="0"/>
                  </a:moveTo>
                  <a:lnTo>
                    <a:pt x="0" y="0"/>
                  </a:lnTo>
                  <a:lnTo>
                    <a:pt x="0" y="9898913"/>
                  </a:lnTo>
                  <a:lnTo>
                    <a:pt x="7823860" y="9898913"/>
                  </a:lnTo>
                  <a:lnTo>
                    <a:pt x="7823860" y="0"/>
                  </a:lnTo>
                  <a:close/>
                </a:path>
              </a:pathLst>
            </a:custGeom>
            <a:solidFill>
              <a:srgbClr val="15AA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6913" y="388086"/>
              <a:ext cx="7824470" cy="9899015"/>
            </a:xfrm>
            <a:custGeom>
              <a:avLst/>
              <a:gdLst/>
              <a:ahLst/>
              <a:cxnLst/>
              <a:rect l="l" t="t" r="r" b="b"/>
              <a:pathLst>
                <a:path w="7824470" h="9899015">
                  <a:moveTo>
                    <a:pt x="7823873" y="0"/>
                  </a:moveTo>
                  <a:lnTo>
                    <a:pt x="0" y="0"/>
                  </a:lnTo>
                  <a:lnTo>
                    <a:pt x="0" y="9898913"/>
                  </a:lnTo>
                  <a:lnTo>
                    <a:pt x="7758526" y="9898913"/>
                  </a:lnTo>
                  <a:lnTo>
                    <a:pt x="7823873" y="9833569"/>
                  </a:lnTo>
                  <a:lnTo>
                    <a:pt x="7823873" y="0"/>
                  </a:lnTo>
                  <a:close/>
                </a:path>
              </a:pathLst>
            </a:custGeom>
            <a:solidFill>
              <a:srgbClr val="15A8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6913" y="388086"/>
              <a:ext cx="7824470" cy="9899015"/>
            </a:xfrm>
            <a:custGeom>
              <a:avLst/>
              <a:gdLst/>
              <a:ahLst/>
              <a:cxnLst/>
              <a:rect l="l" t="t" r="r" b="b"/>
              <a:pathLst>
                <a:path w="7824470" h="9899015">
                  <a:moveTo>
                    <a:pt x="7823873" y="0"/>
                  </a:moveTo>
                  <a:lnTo>
                    <a:pt x="0" y="0"/>
                  </a:lnTo>
                  <a:lnTo>
                    <a:pt x="0" y="9898913"/>
                  </a:lnTo>
                  <a:lnTo>
                    <a:pt x="7305635" y="9898913"/>
                  </a:lnTo>
                  <a:lnTo>
                    <a:pt x="7823873" y="9380696"/>
                  </a:lnTo>
                  <a:lnTo>
                    <a:pt x="7823873" y="0"/>
                  </a:lnTo>
                  <a:close/>
                </a:path>
              </a:pathLst>
            </a:custGeom>
            <a:solidFill>
              <a:srgbClr val="14A7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6913" y="388086"/>
              <a:ext cx="7824470" cy="9899015"/>
            </a:xfrm>
            <a:custGeom>
              <a:avLst/>
              <a:gdLst/>
              <a:ahLst/>
              <a:cxnLst/>
              <a:rect l="l" t="t" r="r" b="b"/>
              <a:pathLst>
                <a:path w="7824470" h="9899015">
                  <a:moveTo>
                    <a:pt x="7823873" y="0"/>
                  </a:moveTo>
                  <a:lnTo>
                    <a:pt x="0" y="0"/>
                  </a:lnTo>
                  <a:lnTo>
                    <a:pt x="0" y="9898913"/>
                  </a:lnTo>
                  <a:lnTo>
                    <a:pt x="6853184" y="9898913"/>
                  </a:lnTo>
                  <a:lnTo>
                    <a:pt x="7823873" y="8928186"/>
                  </a:lnTo>
                  <a:lnTo>
                    <a:pt x="7823873" y="0"/>
                  </a:lnTo>
                  <a:close/>
                </a:path>
              </a:pathLst>
            </a:custGeom>
            <a:solidFill>
              <a:srgbClr val="14A5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6913" y="388086"/>
              <a:ext cx="7824470" cy="9899015"/>
            </a:xfrm>
            <a:custGeom>
              <a:avLst/>
              <a:gdLst/>
              <a:ahLst/>
              <a:cxnLst/>
              <a:rect l="l" t="t" r="r" b="b"/>
              <a:pathLst>
                <a:path w="7824470" h="9899015">
                  <a:moveTo>
                    <a:pt x="7823873" y="0"/>
                  </a:moveTo>
                  <a:lnTo>
                    <a:pt x="0" y="0"/>
                  </a:lnTo>
                  <a:lnTo>
                    <a:pt x="0" y="9898913"/>
                  </a:lnTo>
                  <a:lnTo>
                    <a:pt x="6400311" y="9898913"/>
                  </a:lnTo>
                  <a:lnTo>
                    <a:pt x="7823873" y="8475295"/>
                  </a:lnTo>
                  <a:lnTo>
                    <a:pt x="7823873" y="0"/>
                  </a:lnTo>
                  <a:close/>
                </a:path>
              </a:pathLst>
            </a:custGeom>
            <a:solidFill>
              <a:srgbClr val="14A4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6913" y="388086"/>
              <a:ext cx="7824470" cy="9899015"/>
            </a:xfrm>
            <a:custGeom>
              <a:avLst/>
              <a:gdLst/>
              <a:ahLst/>
              <a:cxnLst/>
              <a:rect l="l" t="t" r="r" b="b"/>
              <a:pathLst>
                <a:path w="7824470" h="9899015">
                  <a:moveTo>
                    <a:pt x="7823873" y="0"/>
                  </a:moveTo>
                  <a:lnTo>
                    <a:pt x="0" y="0"/>
                  </a:lnTo>
                  <a:lnTo>
                    <a:pt x="0" y="9898913"/>
                  </a:lnTo>
                  <a:lnTo>
                    <a:pt x="5947438" y="9898913"/>
                  </a:lnTo>
                  <a:lnTo>
                    <a:pt x="7823873" y="8022404"/>
                  </a:lnTo>
                  <a:lnTo>
                    <a:pt x="7823873" y="0"/>
                  </a:lnTo>
                  <a:close/>
                </a:path>
              </a:pathLst>
            </a:custGeom>
            <a:solidFill>
              <a:srgbClr val="14A2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6913" y="388086"/>
              <a:ext cx="7824470" cy="9899015"/>
            </a:xfrm>
            <a:custGeom>
              <a:avLst/>
              <a:gdLst/>
              <a:ahLst/>
              <a:cxnLst/>
              <a:rect l="l" t="t" r="r" b="b"/>
              <a:pathLst>
                <a:path w="7824470" h="9899015">
                  <a:moveTo>
                    <a:pt x="7823873" y="0"/>
                  </a:moveTo>
                  <a:lnTo>
                    <a:pt x="0" y="0"/>
                  </a:lnTo>
                  <a:lnTo>
                    <a:pt x="0" y="9898913"/>
                  </a:lnTo>
                  <a:lnTo>
                    <a:pt x="5494808" y="9898913"/>
                  </a:lnTo>
                  <a:lnTo>
                    <a:pt x="7823873" y="7569940"/>
                  </a:lnTo>
                  <a:lnTo>
                    <a:pt x="7823873" y="0"/>
                  </a:lnTo>
                  <a:close/>
                </a:path>
              </a:pathLst>
            </a:custGeom>
            <a:solidFill>
              <a:srgbClr val="13A1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6913" y="388086"/>
              <a:ext cx="7824470" cy="9899015"/>
            </a:xfrm>
            <a:custGeom>
              <a:avLst/>
              <a:gdLst/>
              <a:ahLst/>
              <a:cxnLst/>
              <a:rect l="l" t="t" r="r" b="b"/>
              <a:pathLst>
                <a:path w="7824470" h="9899015">
                  <a:moveTo>
                    <a:pt x="7823873" y="0"/>
                  </a:moveTo>
                  <a:lnTo>
                    <a:pt x="0" y="0"/>
                  </a:lnTo>
                  <a:lnTo>
                    <a:pt x="0" y="9898913"/>
                  </a:lnTo>
                  <a:lnTo>
                    <a:pt x="5041917" y="9898913"/>
                  </a:lnTo>
                  <a:lnTo>
                    <a:pt x="7823873" y="7117067"/>
                  </a:lnTo>
                  <a:lnTo>
                    <a:pt x="7823873" y="0"/>
                  </a:lnTo>
                  <a:close/>
                </a:path>
              </a:pathLst>
            </a:custGeom>
            <a:solidFill>
              <a:srgbClr val="139F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6913" y="388086"/>
              <a:ext cx="7824470" cy="9899015"/>
            </a:xfrm>
            <a:custGeom>
              <a:avLst/>
              <a:gdLst/>
              <a:ahLst/>
              <a:cxnLst/>
              <a:rect l="l" t="t" r="r" b="b"/>
              <a:pathLst>
                <a:path w="7824470" h="9899015">
                  <a:moveTo>
                    <a:pt x="7823873" y="0"/>
                  </a:moveTo>
                  <a:lnTo>
                    <a:pt x="0" y="0"/>
                  </a:lnTo>
                  <a:lnTo>
                    <a:pt x="0" y="9898913"/>
                  </a:lnTo>
                  <a:lnTo>
                    <a:pt x="4589026" y="9898913"/>
                  </a:lnTo>
                  <a:lnTo>
                    <a:pt x="7823873" y="6664194"/>
                  </a:lnTo>
                  <a:lnTo>
                    <a:pt x="7823873" y="0"/>
                  </a:lnTo>
                  <a:close/>
                </a:path>
              </a:pathLst>
            </a:custGeom>
            <a:solidFill>
              <a:srgbClr val="139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6913" y="388086"/>
              <a:ext cx="7824470" cy="9899015"/>
            </a:xfrm>
            <a:custGeom>
              <a:avLst/>
              <a:gdLst/>
              <a:ahLst/>
              <a:cxnLst/>
              <a:rect l="l" t="t" r="r" b="b"/>
              <a:pathLst>
                <a:path w="7824470" h="9899015">
                  <a:moveTo>
                    <a:pt x="7823873" y="0"/>
                  </a:moveTo>
                  <a:lnTo>
                    <a:pt x="0" y="0"/>
                  </a:lnTo>
                  <a:lnTo>
                    <a:pt x="0" y="9898913"/>
                  </a:lnTo>
                  <a:lnTo>
                    <a:pt x="4136678" y="9898913"/>
                  </a:lnTo>
                  <a:lnTo>
                    <a:pt x="7823873" y="6211569"/>
                  </a:lnTo>
                  <a:lnTo>
                    <a:pt x="7823873" y="0"/>
                  </a:lnTo>
                  <a:close/>
                </a:path>
              </a:pathLst>
            </a:custGeom>
            <a:solidFill>
              <a:srgbClr val="139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6913" y="388086"/>
              <a:ext cx="7824470" cy="9899015"/>
            </a:xfrm>
            <a:custGeom>
              <a:avLst/>
              <a:gdLst/>
              <a:ahLst/>
              <a:cxnLst/>
              <a:rect l="l" t="t" r="r" b="b"/>
              <a:pathLst>
                <a:path w="7824470" h="9899015">
                  <a:moveTo>
                    <a:pt x="7823873" y="0"/>
                  </a:moveTo>
                  <a:lnTo>
                    <a:pt x="0" y="0"/>
                  </a:lnTo>
                  <a:lnTo>
                    <a:pt x="0" y="9898913"/>
                  </a:lnTo>
                  <a:lnTo>
                    <a:pt x="3683806" y="9898913"/>
                  </a:lnTo>
                  <a:lnTo>
                    <a:pt x="7823873" y="5758678"/>
                  </a:lnTo>
                  <a:lnTo>
                    <a:pt x="7823873" y="0"/>
                  </a:lnTo>
                  <a:close/>
                </a:path>
              </a:pathLst>
            </a:custGeom>
            <a:solidFill>
              <a:srgbClr val="129B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6913" y="388086"/>
              <a:ext cx="7824470" cy="9899015"/>
            </a:xfrm>
            <a:custGeom>
              <a:avLst/>
              <a:gdLst/>
              <a:ahLst/>
              <a:cxnLst/>
              <a:rect l="l" t="t" r="r" b="b"/>
              <a:pathLst>
                <a:path w="7824470" h="9899015">
                  <a:moveTo>
                    <a:pt x="7823873" y="0"/>
                  </a:moveTo>
                  <a:lnTo>
                    <a:pt x="0" y="0"/>
                  </a:lnTo>
                  <a:lnTo>
                    <a:pt x="0" y="9898913"/>
                  </a:lnTo>
                  <a:lnTo>
                    <a:pt x="3230935" y="9898913"/>
                  </a:lnTo>
                  <a:lnTo>
                    <a:pt x="7823873" y="5305795"/>
                  </a:lnTo>
                  <a:lnTo>
                    <a:pt x="7823873" y="0"/>
                  </a:lnTo>
                  <a:close/>
                </a:path>
              </a:pathLst>
            </a:custGeom>
            <a:solidFill>
              <a:srgbClr val="1299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913" y="388086"/>
              <a:ext cx="7824470" cy="9899015"/>
            </a:xfrm>
            <a:custGeom>
              <a:avLst/>
              <a:gdLst/>
              <a:ahLst/>
              <a:cxnLst/>
              <a:rect l="l" t="t" r="r" b="b"/>
              <a:pathLst>
                <a:path w="7824470" h="9899015">
                  <a:moveTo>
                    <a:pt x="7823873" y="0"/>
                  </a:moveTo>
                  <a:lnTo>
                    <a:pt x="0" y="0"/>
                  </a:lnTo>
                  <a:lnTo>
                    <a:pt x="0" y="9898913"/>
                  </a:lnTo>
                  <a:lnTo>
                    <a:pt x="2778189" y="9898913"/>
                  </a:lnTo>
                  <a:lnTo>
                    <a:pt x="7823873" y="4853434"/>
                  </a:lnTo>
                  <a:lnTo>
                    <a:pt x="7823873" y="0"/>
                  </a:lnTo>
                  <a:close/>
                </a:path>
              </a:pathLst>
            </a:custGeom>
            <a:solidFill>
              <a:srgbClr val="1299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6913" y="388086"/>
              <a:ext cx="7824470" cy="9899015"/>
            </a:xfrm>
            <a:custGeom>
              <a:avLst/>
              <a:gdLst/>
              <a:ahLst/>
              <a:cxnLst/>
              <a:rect l="l" t="t" r="r" b="b"/>
              <a:pathLst>
                <a:path w="7824470" h="9899015">
                  <a:moveTo>
                    <a:pt x="7823873" y="0"/>
                  </a:moveTo>
                  <a:lnTo>
                    <a:pt x="0" y="0"/>
                  </a:lnTo>
                  <a:lnTo>
                    <a:pt x="0" y="9898913"/>
                  </a:lnTo>
                  <a:lnTo>
                    <a:pt x="2325298" y="9898913"/>
                  </a:lnTo>
                  <a:lnTo>
                    <a:pt x="7823873" y="4400562"/>
                  </a:lnTo>
                  <a:lnTo>
                    <a:pt x="7823873" y="0"/>
                  </a:lnTo>
                  <a:close/>
                </a:path>
              </a:pathLst>
            </a:custGeom>
            <a:solidFill>
              <a:srgbClr val="129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6913" y="388086"/>
              <a:ext cx="7824470" cy="9899015"/>
            </a:xfrm>
            <a:custGeom>
              <a:avLst/>
              <a:gdLst/>
              <a:ahLst/>
              <a:cxnLst/>
              <a:rect l="l" t="t" r="r" b="b"/>
              <a:pathLst>
                <a:path w="7824470" h="9899015">
                  <a:moveTo>
                    <a:pt x="7823873" y="0"/>
                  </a:moveTo>
                  <a:lnTo>
                    <a:pt x="0" y="0"/>
                  </a:lnTo>
                  <a:lnTo>
                    <a:pt x="0" y="9898913"/>
                  </a:lnTo>
                  <a:lnTo>
                    <a:pt x="1872418" y="9898913"/>
                  </a:lnTo>
                  <a:lnTo>
                    <a:pt x="7823873" y="3947692"/>
                  </a:lnTo>
                  <a:lnTo>
                    <a:pt x="7823873" y="0"/>
                  </a:lnTo>
                  <a:close/>
                </a:path>
              </a:pathLst>
            </a:custGeom>
            <a:solidFill>
              <a:srgbClr val="1195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6913" y="388086"/>
              <a:ext cx="7824470" cy="9899015"/>
            </a:xfrm>
            <a:custGeom>
              <a:avLst/>
              <a:gdLst/>
              <a:ahLst/>
              <a:cxnLst/>
              <a:rect l="l" t="t" r="r" b="b"/>
              <a:pathLst>
                <a:path w="7824470" h="9899015">
                  <a:moveTo>
                    <a:pt x="7823873" y="0"/>
                  </a:moveTo>
                  <a:lnTo>
                    <a:pt x="0" y="0"/>
                  </a:lnTo>
                  <a:lnTo>
                    <a:pt x="0" y="9898913"/>
                  </a:lnTo>
                  <a:lnTo>
                    <a:pt x="1420167" y="9898913"/>
                  </a:lnTo>
                  <a:lnTo>
                    <a:pt x="7823873" y="3494956"/>
                  </a:lnTo>
                  <a:lnTo>
                    <a:pt x="7823873" y="0"/>
                  </a:lnTo>
                  <a:close/>
                </a:path>
              </a:pathLst>
            </a:custGeom>
            <a:solidFill>
              <a:srgbClr val="1193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6913" y="388086"/>
              <a:ext cx="7824470" cy="9899015"/>
            </a:xfrm>
            <a:custGeom>
              <a:avLst/>
              <a:gdLst/>
              <a:ahLst/>
              <a:cxnLst/>
              <a:rect l="l" t="t" r="r" b="b"/>
              <a:pathLst>
                <a:path w="7824470" h="9899015">
                  <a:moveTo>
                    <a:pt x="7823873" y="0"/>
                  </a:moveTo>
                  <a:lnTo>
                    <a:pt x="201" y="0"/>
                  </a:lnTo>
                  <a:lnTo>
                    <a:pt x="0" y="201"/>
                  </a:lnTo>
                  <a:lnTo>
                    <a:pt x="0" y="9898913"/>
                  </a:lnTo>
                  <a:lnTo>
                    <a:pt x="967294" y="9898913"/>
                  </a:lnTo>
                  <a:lnTo>
                    <a:pt x="7823873" y="3042065"/>
                  </a:lnTo>
                  <a:lnTo>
                    <a:pt x="7823873" y="0"/>
                  </a:lnTo>
                  <a:close/>
                </a:path>
              </a:pathLst>
            </a:custGeom>
            <a:solidFill>
              <a:srgbClr val="1192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6913" y="388086"/>
              <a:ext cx="7824470" cy="9899015"/>
            </a:xfrm>
            <a:custGeom>
              <a:avLst/>
              <a:gdLst/>
              <a:ahLst/>
              <a:cxnLst/>
              <a:rect l="l" t="t" r="r" b="b"/>
              <a:pathLst>
                <a:path w="7824470" h="9899015">
                  <a:moveTo>
                    <a:pt x="7823873" y="0"/>
                  </a:moveTo>
                  <a:lnTo>
                    <a:pt x="201" y="0"/>
                  </a:lnTo>
                  <a:lnTo>
                    <a:pt x="0" y="201"/>
                  </a:lnTo>
                  <a:lnTo>
                    <a:pt x="0" y="9898913"/>
                  </a:lnTo>
                  <a:lnTo>
                    <a:pt x="514421" y="9898913"/>
                  </a:lnTo>
                  <a:lnTo>
                    <a:pt x="7823873" y="2589174"/>
                  </a:lnTo>
                  <a:lnTo>
                    <a:pt x="7823873" y="0"/>
                  </a:lnTo>
                  <a:close/>
                </a:path>
              </a:pathLst>
            </a:custGeom>
            <a:solidFill>
              <a:srgbClr val="1190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6913" y="388086"/>
              <a:ext cx="7824470" cy="9899015"/>
            </a:xfrm>
            <a:custGeom>
              <a:avLst/>
              <a:gdLst/>
              <a:ahLst/>
              <a:cxnLst/>
              <a:rect l="l" t="t" r="r" b="b"/>
              <a:pathLst>
                <a:path w="7824470" h="9899015">
                  <a:moveTo>
                    <a:pt x="7823873" y="0"/>
                  </a:moveTo>
                  <a:lnTo>
                    <a:pt x="0" y="0"/>
                  </a:lnTo>
                  <a:lnTo>
                    <a:pt x="0" y="9898913"/>
                  </a:lnTo>
                  <a:lnTo>
                    <a:pt x="61578" y="9898913"/>
                  </a:lnTo>
                  <a:lnTo>
                    <a:pt x="7823873" y="2136923"/>
                  </a:lnTo>
                  <a:lnTo>
                    <a:pt x="7823873" y="0"/>
                  </a:lnTo>
                  <a:close/>
                </a:path>
              </a:pathLst>
            </a:custGeom>
            <a:solidFill>
              <a:srgbClr val="108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6913" y="388086"/>
              <a:ext cx="7824470" cy="9507855"/>
            </a:xfrm>
            <a:custGeom>
              <a:avLst/>
              <a:gdLst/>
              <a:ahLst/>
              <a:cxnLst/>
              <a:rect l="l" t="t" r="r" b="b"/>
              <a:pathLst>
                <a:path w="7824470" h="9507855">
                  <a:moveTo>
                    <a:pt x="7823873" y="0"/>
                  </a:moveTo>
                  <a:lnTo>
                    <a:pt x="0" y="0"/>
                  </a:lnTo>
                  <a:lnTo>
                    <a:pt x="0" y="9507616"/>
                  </a:lnTo>
                  <a:lnTo>
                    <a:pt x="7823873" y="1684050"/>
                  </a:lnTo>
                  <a:lnTo>
                    <a:pt x="7823873" y="0"/>
                  </a:lnTo>
                  <a:close/>
                </a:path>
              </a:pathLst>
            </a:custGeom>
            <a:solidFill>
              <a:srgbClr val="108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6913" y="388086"/>
              <a:ext cx="7824470" cy="9055100"/>
            </a:xfrm>
            <a:custGeom>
              <a:avLst/>
              <a:gdLst/>
              <a:ahLst/>
              <a:cxnLst/>
              <a:rect l="l" t="t" r="r" b="b"/>
              <a:pathLst>
                <a:path w="7824470" h="9055100">
                  <a:moveTo>
                    <a:pt x="7823873" y="0"/>
                  </a:moveTo>
                  <a:lnTo>
                    <a:pt x="0" y="0"/>
                  </a:lnTo>
                  <a:lnTo>
                    <a:pt x="0" y="9054743"/>
                  </a:lnTo>
                  <a:lnTo>
                    <a:pt x="7823873" y="1231177"/>
                  </a:lnTo>
                  <a:lnTo>
                    <a:pt x="7823873" y="0"/>
                  </a:lnTo>
                  <a:close/>
                </a:path>
              </a:pathLst>
            </a:custGeom>
            <a:solidFill>
              <a:srgbClr val="108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6913" y="388086"/>
              <a:ext cx="7824470" cy="8602980"/>
            </a:xfrm>
            <a:custGeom>
              <a:avLst/>
              <a:gdLst/>
              <a:ahLst/>
              <a:cxnLst/>
              <a:rect l="l" t="t" r="r" b="b"/>
              <a:pathLst>
                <a:path w="7824470" h="8602980">
                  <a:moveTo>
                    <a:pt x="7823873" y="0"/>
                  </a:moveTo>
                  <a:lnTo>
                    <a:pt x="0" y="0"/>
                  </a:lnTo>
                  <a:lnTo>
                    <a:pt x="0" y="8602527"/>
                  </a:lnTo>
                  <a:lnTo>
                    <a:pt x="7823873" y="778347"/>
                  </a:lnTo>
                  <a:lnTo>
                    <a:pt x="7823873" y="0"/>
                  </a:lnTo>
                  <a:close/>
                </a:path>
              </a:pathLst>
            </a:custGeom>
            <a:solidFill>
              <a:srgbClr val="108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6913" y="388086"/>
              <a:ext cx="7824470" cy="8150225"/>
            </a:xfrm>
            <a:custGeom>
              <a:avLst/>
              <a:gdLst/>
              <a:ahLst/>
              <a:cxnLst/>
              <a:rect l="l" t="t" r="r" b="b"/>
              <a:pathLst>
                <a:path w="7824469" h="8150225">
                  <a:moveTo>
                    <a:pt x="7823873" y="0"/>
                  </a:moveTo>
                  <a:lnTo>
                    <a:pt x="0" y="0"/>
                  </a:lnTo>
                  <a:lnTo>
                    <a:pt x="0" y="8149636"/>
                  </a:lnTo>
                  <a:lnTo>
                    <a:pt x="7823873" y="325456"/>
                  </a:lnTo>
                  <a:lnTo>
                    <a:pt x="7823873" y="0"/>
                  </a:lnTo>
                  <a:close/>
                </a:path>
              </a:pathLst>
            </a:custGeom>
            <a:solidFill>
              <a:srgbClr val="0F8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6913" y="388086"/>
              <a:ext cx="7697470" cy="7697470"/>
            </a:xfrm>
            <a:custGeom>
              <a:avLst/>
              <a:gdLst/>
              <a:ahLst/>
              <a:cxnLst/>
              <a:rect l="l" t="t" r="r" b="b"/>
              <a:pathLst>
                <a:path w="7697470" h="7697470">
                  <a:moveTo>
                    <a:pt x="7697162" y="0"/>
                  </a:moveTo>
                  <a:lnTo>
                    <a:pt x="0" y="0"/>
                  </a:lnTo>
                  <a:lnTo>
                    <a:pt x="0" y="7696849"/>
                  </a:lnTo>
                  <a:lnTo>
                    <a:pt x="7697162" y="0"/>
                  </a:lnTo>
                  <a:close/>
                </a:path>
              </a:pathLst>
            </a:custGeom>
            <a:solidFill>
              <a:srgbClr val="0F87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6913" y="388086"/>
              <a:ext cx="7244715" cy="7244080"/>
            </a:xfrm>
            <a:custGeom>
              <a:avLst/>
              <a:gdLst/>
              <a:ahLst/>
              <a:cxnLst/>
              <a:rect l="l" t="t" r="r" b="b"/>
              <a:pathLst>
                <a:path w="7244715" h="7244080">
                  <a:moveTo>
                    <a:pt x="7244271" y="0"/>
                  </a:moveTo>
                  <a:lnTo>
                    <a:pt x="0" y="0"/>
                  </a:lnTo>
                  <a:lnTo>
                    <a:pt x="0" y="7243976"/>
                  </a:lnTo>
                  <a:lnTo>
                    <a:pt x="7244271" y="0"/>
                  </a:lnTo>
                  <a:close/>
                </a:path>
              </a:pathLst>
            </a:custGeom>
            <a:solidFill>
              <a:srgbClr val="0F8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6913" y="388086"/>
              <a:ext cx="6791959" cy="6791325"/>
            </a:xfrm>
            <a:custGeom>
              <a:avLst/>
              <a:gdLst/>
              <a:ahLst/>
              <a:cxnLst/>
              <a:rect l="l" t="t" r="r" b="b"/>
              <a:pathLst>
                <a:path w="6791959" h="6791325">
                  <a:moveTo>
                    <a:pt x="6791380" y="0"/>
                  </a:moveTo>
                  <a:lnTo>
                    <a:pt x="0" y="0"/>
                  </a:lnTo>
                  <a:lnTo>
                    <a:pt x="0" y="6791103"/>
                  </a:lnTo>
                  <a:lnTo>
                    <a:pt x="6791380" y="0"/>
                  </a:lnTo>
                  <a:close/>
                </a:path>
              </a:pathLst>
            </a:custGeom>
            <a:solidFill>
              <a:srgbClr val="0F84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6913" y="388086"/>
              <a:ext cx="6338570" cy="6339205"/>
            </a:xfrm>
            <a:custGeom>
              <a:avLst/>
              <a:gdLst/>
              <a:ahLst/>
              <a:cxnLst/>
              <a:rect l="l" t="t" r="r" b="b"/>
              <a:pathLst>
                <a:path w="6338570" h="6339205">
                  <a:moveTo>
                    <a:pt x="6338549" y="0"/>
                  </a:moveTo>
                  <a:lnTo>
                    <a:pt x="0" y="0"/>
                  </a:lnTo>
                  <a:lnTo>
                    <a:pt x="0" y="6338807"/>
                  </a:lnTo>
                  <a:lnTo>
                    <a:pt x="6338549" y="0"/>
                  </a:lnTo>
                  <a:close/>
                </a:path>
              </a:pathLst>
            </a:custGeom>
            <a:solidFill>
              <a:srgbClr val="0E83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6913" y="388086"/>
              <a:ext cx="5885815" cy="5886450"/>
            </a:xfrm>
            <a:custGeom>
              <a:avLst/>
              <a:gdLst/>
              <a:ahLst/>
              <a:cxnLst/>
              <a:rect l="l" t="t" r="r" b="b"/>
              <a:pathLst>
                <a:path w="5885815" h="5886450">
                  <a:moveTo>
                    <a:pt x="5885676" y="0"/>
                  </a:moveTo>
                  <a:lnTo>
                    <a:pt x="0" y="0"/>
                  </a:lnTo>
                  <a:lnTo>
                    <a:pt x="0" y="5885916"/>
                  </a:lnTo>
                  <a:lnTo>
                    <a:pt x="5885676" y="0"/>
                  </a:lnTo>
                  <a:close/>
                </a:path>
              </a:pathLst>
            </a:custGeom>
            <a:solidFill>
              <a:srgbClr val="0E81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6913" y="388086"/>
              <a:ext cx="5433060" cy="5433060"/>
            </a:xfrm>
            <a:custGeom>
              <a:avLst/>
              <a:gdLst/>
              <a:ahLst/>
              <a:cxnLst/>
              <a:rect l="l" t="t" r="r" b="b"/>
              <a:pathLst>
                <a:path w="5433060" h="5433060">
                  <a:moveTo>
                    <a:pt x="5432803" y="0"/>
                  </a:moveTo>
                  <a:lnTo>
                    <a:pt x="0" y="0"/>
                  </a:lnTo>
                  <a:lnTo>
                    <a:pt x="0" y="5433024"/>
                  </a:lnTo>
                  <a:lnTo>
                    <a:pt x="5432803" y="0"/>
                  </a:lnTo>
                  <a:close/>
                </a:path>
              </a:pathLst>
            </a:custGeom>
            <a:solidFill>
              <a:srgbClr val="0E80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6913" y="388086"/>
              <a:ext cx="4980940" cy="4980940"/>
            </a:xfrm>
            <a:custGeom>
              <a:avLst/>
              <a:gdLst/>
              <a:ahLst/>
              <a:cxnLst/>
              <a:rect l="l" t="t" r="r" b="b"/>
              <a:pathLst>
                <a:path w="4980940" h="4980940">
                  <a:moveTo>
                    <a:pt x="4980541" y="0"/>
                  </a:moveTo>
                  <a:lnTo>
                    <a:pt x="0" y="0"/>
                  </a:lnTo>
                  <a:lnTo>
                    <a:pt x="0" y="4980345"/>
                  </a:lnTo>
                  <a:lnTo>
                    <a:pt x="4980541" y="0"/>
                  </a:lnTo>
                  <a:close/>
                </a:path>
              </a:pathLst>
            </a:custGeom>
            <a:solidFill>
              <a:srgbClr val="0E7E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6913" y="388086"/>
              <a:ext cx="4528185" cy="4527550"/>
            </a:xfrm>
            <a:custGeom>
              <a:avLst/>
              <a:gdLst/>
              <a:ahLst/>
              <a:cxnLst/>
              <a:rect l="l" t="t" r="r" b="b"/>
              <a:pathLst>
                <a:path w="4528185" h="4527550">
                  <a:moveTo>
                    <a:pt x="4527650" y="0"/>
                  </a:moveTo>
                  <a:lnTo>
                    <a:pt x="0" y="0"/>
                  </a:lnTo>
                  <a:lnTo>
                    <a:pt x="0" y="4527472"/>
                  </a:lnTo>
                  <a:lnTo>
                    <a:pt x="4527650" y="0"/>
                  </a:lnTo>
                  <a:close/>
                </a:path>
              </a:pathLst>
            </a:custGeom>
            <a:solidFill>
              <a:srgbClr val="0D7D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96913" y="388086"/>
              <a:ext cx="4074795" cy="4074795"/>
            </a:xfrm>
            <a:custGeom>
              <a:avLst/>
              <a:gdLst/>
              <a:ahLst/>
              <a:cxnLst/>
              <a:rect l="l" t="t" r="r" b="b"/>
              <a:pathLst>
                <a:path w="4074795" h="4074795">
                  <a:moveTo>
                    <a:pt x="4074759" y="0"/>
                  </a:moveTo>
                  <a:lnTo>
                    <a:pt x="0" y="0"/>
                  </a:lnTo>
                  <a:lnTo>
                    <a:pt x="0" y="4074599"/>
                  </a:lnTo>
                  <a:lnTo>
                    <a:pt x="4074759" y="0"/>
                  </a:lnTo>
                  <a:close/>
                </a:path>
              </a:pathLst>
            </a:custGeom>
            <a:solidFill>
              <a:srgbClr val="0D7B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6913" y="388086"/>
              <a:ext cx="3622040" cy="3622675"/>
            </a:xfrm>
            <a:custGeom>
              <a:avLst/>
              <a:gdLst/>
              <a:ahLst/>
              <a:cxnLst/>
              <a:rect l="l" t="t" r="r" b="b"/>
              <a:pathLst>
                <a:path w="3622040" h="3622675">
                  <a:moveTo>
                    <a:pt x="3622046" y="0"/>
                  </a:moveTo>
                  <a:lnTo>
                    <a:pt x="0" y="0"/>
                  </a:lnTo>
                  <a:lnTo>
                    <a:pt x="0" y="3622188"/>
                  </a:lnTo>
                  <a:lnTo>
                    <a:pt x="3622046" y="0"/>
                  </a:lnTo>
                  <a:close/>
                </a:path>
              </a:pathLst>
            </a:custGeom>
            <a:solidFill>
              <a:srgbClr val="0D7A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6913" y="388086"/>
              <a:ext cx="3169285" cy="3169920"/>
            </a:xfrm>
            <a:custGeom>
              <a:avLst/>
              <a:gdLst/>
              <a:ahLst/>
              <a:cxnLst/>
              <a:rect l="l" t="t" r="r" b="b"/>
              <a:pathLst>
                <a:path w="3169285" h="3169920">
                  <a:moveTo>
                    <a:pt x="3169173" y="0"/>
                  </a:moveTo>
                  <a:lnTo>
                    <a:pt x="0" y="0"/>
                  </a:lnTo>
                  <a:lnTo>
                    <a:pt x="0" y="3169297"/>
                  </a:lnTo>
                  <a:lnTo>
                    <a:pt x="3169173" y="0"/>
                  </a:lnTo>
                  <a:close/>
                </a:path>
              </a:pathLst>
            </a:custGeom>
            <a:solidFill>
              <a:srgbClr val="0D78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6913" y="388086"/>
              <a:ext cx="2716530" cy="2716530"/>
            </a:xfrm>
            <a:custGeom>
              <a:avLst/>
              <a:gdLst/>
              <a:ahLst/>
              <a:cxnLst/>
              <a:rect l="l" t="t" r="r" b="b"/>
              <a:pathLst>
                <a:path w="2716530" h="2716530">
                  <a:moveTo>
                    <a:pt x="2716300" y="0"/>
                  </a:moveTo>
                  <a:lnTo>
                    <a:pt x="0" y="0"/>
                  </a:lnTo>
                  <a:lnTo>
                    <a:pt x="0" y="2716406"/>
                  </a:lnTo>
                  <a:lnTo>
                    <a:pt x="2716300" y="0"/>
                  </a:lnTo>
                  <a:close/>
                </a:path>
              </a:pathLst>
            </a:custGeom>
            <a:solidFill>
              <a:srgbClr val="0C7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6913" y="388086"/>
              <a:ext cx="2264410" cy="2264410"/>
            </a:xfrm>
            <a:custGeom>
              <a:avLst/>
              <a:gdLst/>
              <a:ahLst/>
              <a:cxnLst/>
              <a:rect l="l" t="t" r="r" b="b"/>
              <a:pathLst>
                <a:path w="2264410" h="2264410">
                  <a:moveTo>
                    <a:pt x="2263932" y="0"/>
                  </a:moveTo>
                  <a:lnTo>
                    <a:pt x="0" y="0"/>
                  </a:lnTo>
                  <a:lnTo>
                    <a:pt x="0" y="2263843"/>
                  </a:lnTo>
                  <a:lnTo>
                    <a:pt x="2263932" y="0"/>
                  </a:lnTo>
                  <a:close/>
                </a:path>
              </a:pathLst>
            </a:custGeom>
            <a:solidFill>
              <a:srgbClr val="0C75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6913" y="388086"/>
              <a:ext cx="1811655" cy="1811020"/>
            </a:xfrm>
            <a:custGeom>
              <a:avLst/>
              <a:gdLst/>
              <a:ahLst/>
              <a:cxnLst/>
              <a:rect l="l" t="t" r="r" b="b"/>
              <a:pathLst>
                <a:path w="1811655" h="1811020">
                  <a:moveTo>
                    <a:pt x="1811041" y="0"/>
                  </a:moveTo>
                  <a:lnTo>
                    <a:pt x="0" y="0"/>
                  </a:lnTo>
                  <a:lnTo>
                    <a:pt x="0" y="1810970"/>
                  </a:lnTo>
                  <a:lnTo>
                    <a:pt x="1811041" y="0"/>
                  </a:lnTo>
                  <a:close/>
                </a:path>
              </a:pathLst>
            </a:custGeom>
            <a:solidFill>
              <a:srgbClr val="0C7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6913" y="388086"/>
              <a:ext cx="1358265" cy="1358265"/>
            </a:xfrm>
            <a:custGeom>
              <a:avLst/>
              <a:gdLst/>
              <a:ahLst/>
              <a:cxnLst/>
              <a:rect l="l" t="t" r="r" b="b"/>
              <a:pathLst>
                <a:path w="1358265" h="1358264">
                  <a:moveTo>
                    <a:pt x="1358150" y="0"/>
                  </a:moveTo>
                  <a:lnTo>
                    <a:pt x="0" y="0"/>
                  </a:lnTo>
                  <a:lnTo>
                    <a:pt x="0" y="1358097"/>
                  </a:lnTo>
                  <a:lnTo>
                    <a:pt x="1358150" y="0"/>
                  </a:lnTo>
                  <a:close/>
                </a:path>
              </a:pathLst>
            </a:custGeom>
            <a:solidFill>
              <a:srgbClr val="0C72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6913" y="388086"/>
              <a:ext cx="906144" cy="906144"/>
            </a:xfrm>
            <a:custGeom>
              <a:avLst/>
              <a:gdLst/>
              <a:ahLst/>
              <a:cxnLst/>
              <a:rect l="l" t="t" r="r" b="b"/>
              <a:pathLst>
                <a:path w="906144" h="906144">
                  <a:moveTo>
                    <a:pt x="905536" y="0"/>
                  </a:moveTo>
                  <a:lnTo>
                    <a:pt x="0" y="0"/>
                  </a:lnTo>
                  <a:lnTo>
                    <a:pt x="0" y="905573"/>
                  </a:lnTo>
                  <a:lnTo>
                    <a:pt x="905536" y="0"/>
                  </a:lnTo>
                  <a:close/>
                </a:path>
              </a:pathLst>
            </a:custGeom>
            <a:solidFill>
              <a:srgbClr val="0B7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96913" y="388086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5" h="452755">
                  <a:moveTo>
                    <a:pt x="452663" y="0"/>
                  </a:moveTo>
                  <a:lnTo>
                    <a:pt x="0" y="0"/>
                  </a:lnTo>
                  <a:lnTo>
                    <a:pt x="0" y="452682"/>
                  </a:lnTo>
                  <a:lnTo>
                    <a:pt x="452663" y="0"/>
                  </a:lnTo>
                  <a:close/>
                </a:path>
              </a:pathLst>
            </a:custGeom>
            <a:solidFill>
              <a:srgbClr val="0B6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1194" y="2616123"/>
              <a:ext cx="76682" cy="7559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4920" y="2616123"/>
              <a:ext cx="76682" cy="7559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9001" y="2616123"/>
              <a:ext cx="76682" cy="7559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2714" y="2616123"/>
              <a:ext cx="76682" cy="7559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439" y="2616123"/>
              <a:ext cx="76682" cy="7559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0521" y="2616123"/>
              <a:ext cx="76682" cy="7559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4234" y="2616123"/>
              <a:ext cx="76682" cy="7559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01194" y="2842564"/>
              <a:ext cx="76682" cy="7595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44920" y="2842564"/>
              <a:ext cx="76682" cy="7595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89001" y="2842564"/>
              <a:ext cx="76682" cy="7595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32714" y="2842564"/>
              <a:ext cx="76682" cy="7595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76439" y="2842564"/>
              <a:ext cx="76682" cy="7595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20521" y="2842564"/>
              <a:ext cx="76682" cy="7595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4234" y="2842564"/>
              <a:ext cx="76682" cy="7595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01194" y="3069361"/>
              <a:ext cx="76682" cy="7560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44920" y="3069361"/>
              <a:ext cx="76682" cy="7560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89001" y="3069361"/>
              <a:ext cx="76682" cy="7560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32714" y="3069361"/>
              <a:ext cx="76682" cy="7560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20521" y="3069361"/>
              <a:ext cx="76682" cy="7560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76439" y="3069361"/>
              <a:ext cx="76682" cy="7560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64234" y="3069361"/>
              <a:ext cx="76682" cy="7560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44920" y="3296157"/>
              <a:ext cx="76682" cy="7560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01194" y="3296157"/>
              <a:ext cx="76682" cy="7560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89001" y="3296157"/>
              <a:ext cx="76682" cy="7560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32714" y="3296157"/>
              <a:ext cx="76682" cy="7560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76439" y="3296157"/>
              <a:ext cx="76682" cy="7560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20521" y="3296157"/>
              <a:ext cx="76682" cy="7560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64234" y="3296157"/>
              <a:ext cx="76682" cy="75603"/>
            </a:xfrm>
            <a:prstGeom prst="rect">
              <a:avLst/>
            </a:prstGeom>
          </p:spPr>
        </p:pic>
      </p:grpSp>
      <p:sp>
        <p:nvSpPr>
          <p:cNvPr id="71" name="object 71"/>
          <p:cNvSpPr/>
          <p:nvPr/>
        </p:nvSpPr>
        <p:spPr>
          <a:xfrm>
            <a:off x="16643883" y="246595"/>
            <a:ext cx="61594" cy="248285"/>
          </a:xfrm>
          <a:custGeom>
            <a:avLst/>
            <a:gdLst/>
            <a:ahLst/>
            <a:cxnLst/>
            <a:rect l="l" t="t" r="r" b="b"/>
            <a:pathLst>
              <a:path w="61594" h="248284">
                <a:moveTo>
                  <a:pt x="30594" y="0"/>
                </a:moveTo>
                <a:lnTo>
                  <a:pt x="18677" y="9732"/>
                </a:lnTo>
                <a:lnTo>
                  <a:pt x="8953" y="36274"/>
                </a:lnTo>
                <a:lnTo>
                  <a:pt x="2401" y="75641"/>
                </a:lnTo>
                <a:lnTo>
                  <a:pt x="0" y="123850"/>
                </a:lnTo>
                <a:lnTo>
                  <a:pt x="2401" y="172051"/>
                </a:lnTo>
                <a:lnTo>
                  <a:pt x="8953" y="211415"/>
                </a:lnTo>
                <a:lnTo>
                  <a:pt x="18677" y="237955"/>
                </a:lnTo>
                <a:lnTo>
                  <a:pt x="30594" y="247688"/>
                </a:lnTo>
                <a:lnTo>
                  <a:pt x="42513" y="237955"/>
                </a:lnTo>
                <a:lnTo>
                  <a:pt x="46864" y="226085"/>
                </a:lnTo>
                <a:lnTo>
                  <a:pt x="30594" y="226085"/>
                </a:lnTo>
                <a:lnTo>
                  <a:pt x="20681" y="218008"/>
                </a:lnTo>
                <a:lnTo>
                  <a:pt x="12555" y="196027"/>
                </a:lnTo>
                <a:lnTo>
                  <a:pt x="7061" y="163516"/>
                </a:lnTo>
                <a:lnTo>
                  <a:pt x="5041" y="123850"/>
                </a:lnTo>
                <a:lnTo>
                  <a:pt x="7061" y="83971"/>
                </a:lnTo>
                <a:lnTo>
                  <a:pt x="12555" y="51350"/>
                </a:lnTo>
                <a:lnTo>
                  <a:pt x="20681" y="29329"/>
                </a:lnTo>
                <a:lnTo>
                  <a:pt x="30594" y="21247"/>
                </a:lnTo>
                <a:lnTo>
                  <a:pt x="46733" y="21247"/>
                </a:lnTo>
                <a:lnTo>
                  <a:pt x="42513" y="9732"/>
                </a:lnTo>
                <a:lnTo>
                  <a:pt x="30594" y="0"/>
                </a:lnTo>
                <a:close/>
              </a:path>
              <a:path w="61594" h="248284">
                <a:moveTo>
                  <a:pt x="46733" y="21247"/>
                </a:moveTo>
                <a:lnTo>
                  <a:pt x="30594" y="21247"/>
                </a:lnTo>
                <a:lnTo>
                  <a:pt x="40301" y="29329"/>
                </a:lnTo>
                <a:lnTo>
                  <a:pt x="48321" y="51350"/>
                </a:lnTo>
                <a:lnTo>
                  <a:pt x="53777" y="83971"/>
                </a:lnTo>
                <a:lnTo>
                  <a:pt x="55791" y="123850"/>
                </a:lnTo>
                <a:lnTo>
                  <a:pt x="53777" y="163516"/>
                </a:lnTo>
                <a:lnTo>
                  <a:pt x="48321" y="196027"/>
                </a:lnTo>
                <a:lnTo>
                  <a:pt x="40301" y="218008"/>
                </a:lnTo>
                <a:lnTo>
                  <a:pt x="30594" y="226085"/>
                </a:lnTo>
                <a:lnTo>
                  <a:pt x="46864" y="226085"/>
                </a:lnTo>
                <a:lnTo>
                  <a:pt x="52241" y="211415"/>
                </a:lnTo>
                <a:lnTo>
                  <a:pt x="58797" y="172051"/>
                </a:lnTo>
                <a:lnTo>
                  <a:pt x="61201" y="123850"/>
                </a:lnTo>
                <a:lnTo>
                  <a:pt x="58797" y="75641"/>
                </a:lnTo>
                <a:lnTo>
                  <a:pt x="52241" y="36274"/>
                </a:lnTo>
                <a:lnTo>
                  <a:pt x="46733" y="21247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838637" y="246595"/>
            <a:ext cx="61594" cy="248285"/>
          </a:xfrm>
          <a:custGeom>
            <a:avLst/>
            <a:gdLst/>
            <a:ahLst/>
            <a:cxnLst/>
            <a:rect l="l" t="t" r="r" b="b"/>
            <a:pathLst>
              <a:path w="61594" h="248284">
                <a:moveTo>
                  <a:pt x="30607" y="0"/>
                </a:moveTo>
                <a:lnTo>
                  <a:pt x="18682" y="9732"/>
                </a:lnTo>
                <a:lnTo>
                  <a:pt x="8955" y="36274"/>
                </a:lnTo>
                <a:lnTo>
                  <a:pt x="2401" y="75641"/>
                </a:lnTo>
                <a:lnTo>
                  <a:pt x="0" y="123850"/>
                </a:lnTo>
                <a:lnTo>
                  <a:pt x="2401" y="172051"/>
                </a:lnTo>
                <a:lnTo>
                  <a:pt x="8955" y="211415"/>
                </a:lnTo>
                <a:lnTo>
                  <a:pt x="18682" y="237955"/>
                </a:lnTo>
                <a:lnTo>
                  <a:pt x="30607" y="247688"/>
                </a:lnTo>
                <a:lnTo>
                  <a:pt x="42523" y="237955"/>
                </a:lnTo>
                <a:lnTo>
                  <a:pt x="46872" y="226085"/>
                </a:lnTo>
                <a:lnTo>
                  <a:pt x="30607" y="226085"/>
                </a:lnTo>
                <a:lnTo>
                  <a:pt x="20742" y="218008"/>
                </a:lnTo>
                <a:lnTo>
                  <a:pt x="12734" y="196027"/>
                </a:lnTo>
                <a:lnTo>
                  <a:pt x="7361" y="163516"/>
                </a:lnTo>
                <a:lnTo>
                  <a:pt x="5397" y="123850"/>
                </a:lnTo>
                <a:lnTo>
                  <a:pt x="7361" y="83971"/>
                </a:lnTo>
                <a:lnTo>
                  <a:pt x="12734" y="51350"/>
                </a:lnTo>
                <a:lnTo>
                  <a:pt x="20742" y="29329"/>
                </a:lnTo>
                <a:lnTo>
                  <a:pt x="30607" y="21247"/>
                </a:lnTo>
                <a:lnTo>
                  <a:pt x="46742" y="21247"/>
                </a:lnTo>
                <a:lnTo>
                  <a:pt x="42523" y="9732"/>
                </a:lnTo>
                <a:lnTo>
                  <a:pt x="30607" y="0"/>
                </a:lnTo>
                <a:close/>
              </a:path>
              <a:path w="61594" h="248284">
                <a:moveTo>
                  <a:pt x="46742" y="21247"/>
                </a:moveTo>
                <a:lnTo>
                  <a:pt x="30607" y="21247"/>
                </a:lnTo>
                <a:lnTo>
                  <a:pt x="40464" y="29329"/>
                </a:lnTo>
                <a:lnTo>
                  <a:pt x="48467" y="51350"/>
                </a:lnTo>
                <a:lnTo>
                  <a:pt x="53840" y="83971"/>
                </a:lnTo>
                <a:lnTo>
                  <a:pt x="55803" y="123850"/>
                </a:lnTo>
                <a:lnTo>
                  <a:pt x="53840" y="163516"/>
                </a:lnTo>
                <a:lnTo>
                  <a:pt x="48467" y="196027"/>
                </a:lnTo>
                <a:lnTo>
                  <a:pt x="40464" y="218008"/>
                </a:lnTo>
                <a:lnTo>
                  <a:pt x="30607" y="226085"/>
                </a:lnTo>
                <a:lnTo>
                  <a:pt x="46872" y="226085"/>
                </a:lnTo>
                <a:lnTo>
                  <a:pt x="52247" y="211415"/>
                </a:lnTo>
                <a:lnTo>
                  <a:pt x="58799" y="172051"/>
                </a:lnTo>
                <a:lnTo>
                  <a:pt x="61201" y="123850"/>
                </a:lnTo>
                <a:lnTo>
                  <a:pt x="58799" y="75641"/>
                </a:lnTo>
                <a:lnTo>
                  <a:pt x="52247" y="36274"/>
                </a:lnTo>
                <a:lnTo>
                  <a:pt x="46742" y="21247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033760" y="246595"/>
            <a:ext cx="61594" cy="248285"/>
          </a:xfrm>
          <a:custGeom>
            <a:avLst/>
            <a:gdLst/>
            <a:ahLst/>
            <a:cxnLst/>
            <a:rect l="l" t="t" r="r" b="b"/>
            <a:pathLst>
              <a:path w="61594" h="248284">
                <a:moveTo>
                  <a:pt x="30594" y="0"/>
                </a:moveTo>
                <a:lnTo>
                  <a:pt x="18677" y="9732"/>
                </a:lnTo>
                <a:lnTo>
                  <a:pt x="8953" y="36274"/>
                </a:lnTo>
                <a:lnTo>
                  <a:pt x="2401" y="75641"/>
                </a:lnTo>
                <a:lnTo>
                  <a:pt x="0" y="123850"/>
                </a:lnTo>
                <a:lnTo>
                  <a:pt x="2401" y="172051"/>
                </a:lnTo>
                <a:lnTo>
                  <a:pt x="8953" y="211415"/>
                </a:lnTo>
                <a:lnTo>
                  <a:pt x="18677" y="237955"/>
                </a:lnTo>
                <a:lnTo>
                  <a:pt x="30594" y="247688"/>
                </a:lnTo>
                <a:lnTo>
                  <a:pt x="42518" y="237955"/>
                </a:lnTo>
                <a:lnTo>
                  <a:pt x="46869" y="226085"/>
                </a:lnTo>
                <a:lnTo>
                  <a:pt x="30594" y="226085"/>
                </a:lnTo>
                <a:lnTo>
                  <a:pt x="20681" y="218008"/>
                </a:lnTo>
                <a:lnTo>
                  <a:pt x="12555" y="196027"/>
                </a:lnTo>
                <a:lnTo>
                  <a:pt x="7061" y="163516"/>
                </a:lnTo>
                <a:lnTo>
                  <a:pt x="5041" y="123850"/>
                </a:lnTo>
                <a:lnTo>
                  <a:pt x="7061" y="83971"/>
                </a:lnTo>
                <a:lnTo>
                  <a:pt x="12555" y="51350"/>
                </a:lnTo>
                <a:lnTo>
                  <a:pt x="20681" y="29329"/>
                </a:lnTo>
                <a:lnTo>
                  <a:pt x="30594" y="21247"/>
                </a:lnTo>
                <a:lnTo>
                  <a:pt x="46738" y="21247"/>
                </a:lnTo>
                <a:lnTo>
                  <a:pt x="42518" y="9732"/>
                </a:lnTo>
                <a:lnTo>
                  <a:pt x="30594" y="0"/>
                </a:lnTo>
                <a:close/>
              </a:path>
              <a:path w="61594" h="248284">
                <a:moveTo>
                  <a:pt x="46738" y="21247"/>
                </a:moveTo>
                <a:lnTo>
                  <a:pt x="30594" y="21247"/>
                </a:lnTo>
                <a:lnTo>
                  <a:pt x="40309" y="29329"/>
                </a:lnTo>
                <a:lnTo>
                  <a:pt x="48333" y="51350"/>
                </a:lnTo>
                <a:lnTo>
                  <a:pt x="53790" y="83971"/>
                </a:lnTo>
                <a:lnTo>
                  <a:pt x="55803" y="123850"/>
                </a:lnTo>
                <a:lnTo>
                  <a:pt x="53790" y="163516"/>
                </a:lnTo>
                <a:lnTo>
                  <a:pt x="48333" y="196027"/>
                </a:lnTo>
                <a:lnTo>
                  <a:pt x="40309" y="218008"/>
                </a:lnTo>
                <a:lnTo>
                  <a:pt x="30594" y="226085"/>
                </a:lnTo>
                <a:lnTo>
                  <a:pt x="46869" y="226085"/>
                </a:lnTo>
                <a:lnTo>
                  <a:pt x="52246" y="211415"/>
                </a:lnTo>
                <a:lnTo>
                  <a:pt x="58799" y="172051"/>
                </a:lnTo>
                <a:lnTo>
                  <a:pt x="61201" y="123850"/>
                </a:lnTo>
                <a:lnTo>
                  <a:pt x="58799" y="75641"/>
                </a:lnTo>
                <a:lnTo>
                  <a:pt x="52246" y="36274"/>
                </a:lnTo>
                <a:lnTo>
                  <a:pt x="46738" y="21247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7228515" y="246595"/>
            <a:ext cx="61594" cy="248285"/>
          </a:xfrm>
          <a:custGeom>
            <a:avLst/>
            <a:gdLst/>
            <a:ahLst/>
            <a:cxnLst/>
            <a:rect l="l" t="t" r="r" b="b"/>
            <a:pathLst>
              <a:path w="61594" h="248284">
                <a:moveTo>
                  <a:pt x="30607" y="0"/>
                </a:moveTo>
                <a:lnTo>
                  <a:pt x="18688" y="9732"/>
                </a:lnTo>
                <a:lnTo>
                  <a:pt x="8959" y="36274"/>
                </a:lnTo>
                <a:lnTo>
                  <a:pt x="2403" y="75641"/>
                </a:lnTo>
                <a:lnTo>
                  <a:pt x="0" y="123850"/>
                </a:lnTo>
                <a:lnTo>
                  <a:pt x="2403" y="172051"/>
                </a:lnTo>
                <a:lnTo>
                  <a:pt x="8959" y="211415"/>
                </a:lnTo>
                <a:lnTo>
                  <a:pt x="18688" y="237955"/>
                </a:lnTo>
                <a:lnTo>
                  <a:pt x="30607" y="247688"/>
                </a:lnTo>
                <a:lnTo>
                  <a:pt x="42523" y="237955"/>
                </a:lnTo>
                <a:lnTo>
                  <a:pt x="46872" y="226085"/>
                </a:lnTo>
                <a:lnTo>
                  <a:pt x="30607" y="226085"/>
                </a:lnTo>
                <a:lnTo>
                  <a:pt x="20744" y="218008"/>
                </a:lnTo>
                <a:lnTo>
                  <a:pt x="12741" y="196027"/>
                </a:lnTo>
                <a:lnTo>
                  <a:pt x="7371" y="163516"/>
                </a:lnTo>
                <a:lnTo>
                  <a:pt x="5410" y="123850"/>
                </a:lnTo>
                <a:lnTo>
                  <a:pt x="7371" y="83971"/>
                </a:lnTo>
                <a:lnTo>
                  <a:pt x="12741" y="51350"/>
                </a:lnTo>
                <a:lnTo>
                  <a:pt x="20744" y="29329"/>
                </a:lnTo>
                <a:lnTo>
                  <a:pt x="30607" y="21247"/>
                </a:lnTo>
                <a:lnTo>
                  <a:pt x="46742" y="21247"/>
                </a:lnTo>
                <a:lnTo>
                  <a:pt x="42523" y="9732"/>
                </a:lnTo>
                <a:lnTo>
                  <a:pt x="30607" y="0"/>
                </a:lnTo>
                <a:close/>
              </a:path>
              <a:path w="61594" h="248284">
                <a:moveTo>
                  <a:pt x="46742" y="21247"/>
                </a:moveTo>
                <a:lnTo>
                  <a:pt x="30607" y="21247"/>
                </a:lnTo>
                <a:lnTo>
                  <a:pt x="40464" y="29329"/>
                </a:lnTo>
                <a:lnTo>
                  <a:pt x="48467" y="51350"/>
                </a:lnTo>
                <a:lnTo>
                  <a:pt x="53840" y="83971"/>
                </a:lnTo>
                <a:lnTo>
                  <a:pt x="55803" y="123850"/>
                </a:lnTo>
                <a:lnTo>
                  <a:pt x="53840" y="163516"/>
                </a:lnTo>
                <a:lnTo>
                  <a:pt x="48467" y="196027"/>
                </a:lnTo>
                <a:lnTo>
                  <a:pt x="40464" y="218008"/>
                </a:lnTo>
                <a:lnTo>
                  <a:pt x="30607" y="226085"/>
                </a:lnTo>
                <a:lnTo>
                  <a:pt x="46872" y="226085"/>
                </a:lnTo>
                <a:lnTo>
                  <a:pt x="52247" y="211415"/>
                </a:lnTo>
                <a:lnTo>
                  <a:pt x="58799" y="172051"/>
                </a:lnTo>
                <a:lnTo>
                  <a:pt x="61201" y="123850"/>
                </a:lnTo>
                <a:lnTo>
                  <a:pt x="58799" y="75641"/>
                </a:lnTo>
                <a:lnTo>
                  <a:pt x="52247" y="36274"/>
                </a:lnTo>
                <a:lnTo>
                  <a:pt x="46742" y="21247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7423282" y="246595"/>
            <a:ext cx="61594" cy="248285"/>
          </a:xfrm>
          <a:custGeom>
            <a:avLst/>
            <a:gdLst/>
            <a:ahLst/>
            <a:cxnLst/>
            <a:rect l="l" t="t" r="r" b="b"/>
            <a:pathLst>
              <a:path w="61594" h="248284">
                <a:moveTo>
                  <a:pt x="30594" y="0"/>
                </a:moveTo>
                <a:lnTo>
                  <a:pt x="18677" y="9732"/>
                </a:lnTo>
                <a:lnTo>
                  <a:pt x="8953" y="36274"/>
                </a:lnTo>
                <a:lnTo>
                  <a:pt x="2401" y="75641"/>
                </a:lnTo>
                <a:lnTo>
                  <a:pt x="0" y="123850"/>
                </a:lnTo>
                <a:lnTo>
                  <a:pt x="2401" y="172051"/>
                </a:lnTo>
                <a:lnTo>
                  <a:pt x="8953" y="211415"/>
                </a:lnTo>
                <a:lnTo>
                  <a:pt x="18677" y="237955"/>
                </a:lnTo>
                <a:lnTo>
                  <a:pt x="30594" y="247688"/>
                </a:lnTo>
                <a:lnTo>
                  <a:pt x="42518" y="237955"/>
                </a:lnTo>
                <a:lnTo>
                  <a:pt x="46869" y="226085"/>
                </a:lnTo>
                <a:lnTo>
                  <a:pt x="30594" y="226085"/>
                </a:lnTo>
                <a:lnTo>
                  <a:pt x="20886" y="218008"/>
                </a:lnTo>
                <a:lnTo>
                  <a:pt x="12866" y="196027"/>
                </a:lnTo>
                <a:lnTo>
                  <a:pt x="7411" y="163516"/>
                </a:lnTo>
                <a:lnTo>
                  <a:pt x="5397" y="123850"/>
                </a:lnTo>
                <a:lnTo>
                  <a:pt x="7411" y="83971"/>
                </a:lnTo>
                <a:lnTo>
                  <a:pt x="12866" y="51350"/>
                </a:lnTo>
                <a:lnTo>
                  <a:pt x="20886" y="29329"/>
                </a:lnTo>
                <a:lnTo>
                  <a:pt x="30594" y="21247"/>
                </a:lnTo>
                <a:lnTo>
                  <a:pt x="46738" y="21247"/>
                </a:lnTo>
                <a:lnTo>
                  <a:pt x="42518" y="9732"/>
                </a:lnTo>
                <a:lnTo>
                  <a:pt x="30594" y="0"/>
                </a:lnTo>
                <a:close/>
              </a:path>
              <a:path w="61594" h="248284">
                <a:moveTo>
                  <a:pt x="46738" y="21247"/>
                </a:moveTo>
                <a:lnTo>
                  <a:pt x="30594" y="21247"/>
                </a:lnTo>
                <a:lnTo>
                  <a:pt x="40514" y="29329"/>
                </a:lnTo>
                <a:lnTo>
                  <a:pt x="48644" y="51350"/>
                </a:lnTo>
                <a:lnTo>
                  <a:pt x="54140" y="83971"/>
                </a:lnTo>
                <a:lnTo>
                  <a:pt x="56159" y="123850"/>
                </a:lnTo>
                <a:lnTo>
                  <a:pt x="54140" y="163516"/>
                </a:lnTo>
                <a:lnTo>
                  <a:pt x="48644" y="196027"/>
                </a:lnTo>
                <a:lnTo>
                  <a:pt x="40514" y="218008"/>
                </a:lnTo>
                <a:lnTo>
                  <a:pt x="30594" y="226085"/>
                </a:lnTo>
                <a:lnTo>
                  <a:pt x="46869" y="226085"/>
                </a:lnTo>
                <a:lnTo>
                  <a:pt x="52246" y="211415"/>
                </a:lnTo>
                <a:lnTo>
                  <a:pt x="58799" y="172051"/>
                </a:lnTo>
                <a:lnTo>
                  <a:pt x="61201" y="123850"/>
                </a:lnTo>
                <a:lnTo>
                  <a:pt x="58799" y="75641"/>
                </a:lnTo>
                <a:lnTo>
                  <a:pt x="52246" y="36274"/>
                </a:lnTo>
                <a:lnTo>
                  <a:pt x="46738" y="21247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7618405" y="246595"/>
            <a:ext cx="61594" cy="248285"/>
          </a:xfrm>
          <a:custGeom>
            <a:avLst/>
            <a:gdLst/>
            <a:ahLst/>
            <a:cxnLst/>
            <a:rect l="l" t="t" r="r" b="b"/>
            <a:pathLst>
              <a:path w="61594" h="248284">
                <a:moveTo>
                  <a:pt x="30594" y="0"/>
                </a:moveTo>
                <a:lnTo>
                  <a:pt x="18677" y="9732"/>
                </a:lnTo>
                <a:lnTo>
                  <a:pt x="8953" y="36274"/>
                </a:lnTo>
                <a:lnTo>
                  <a:pt x="2401" y="75641"/>
                </a:lnTo>
                <a:lnTo>
                  <a:pt x="0" y="123850"/>
                </a:lnTo>
                <a:lnTo>
                  <a:pt x="2401" y="172051"/>
                </a:lnTo>
                <a:lnTo>
                  <a:pt x="8953" y="211415"/>
                </a:lnTo>
                <a:lnTo>
                  <a:pt x="18677" y="237955"/>
                </a:lnTo>
                <a:lnTo>
                  <a:pt x="30594" y="247688"/>
                </a:lnTo>
                <a:lnTo>
                  <a:pt x="42511" y="237955"/>
                </a:lnTo>
                <a:lnTo>
                  <a:pt x="46860" y="226085"/>
                </a:lnTo>
                <a:lnTo>
                  <a:pt x="30594" y="226085"/>
                </a:lnTo>
                <a:lnTo>
                  <a:pt x="20736" y="218008"/>
                </a:lnTo>
                <a:lnTo>
                  <a:pt x="12733" y="196027"/>
                </a:lnTo>
                <a:lnTo>
                  <a:pt x="7361" y="163516"/>
                </a:lnTo>
                <a:lnTo>
                  <a:pt x="5397" y="123850"/>
                </a:lnTo>
                <a:lnTo>
                  <a:pt x="7361" y="83971"/>
                </a:lnTo>
                <a:lnTo>
                  <a:pt x="12733" y="51350"/>
                </a:lnTo>
                <a:lnTo>
                  <a:pt x="20736" y="29329"/>
                </a:lnTo>
                <a:lnTo>
                  <a:pt x="30594" y="21247"/>
                </a:lnTo>
                <a:lnTo>
                  <a:pt x="46729" y="21247"/>
                </a:lnTo>
                <a:lnTo>
                  <a:pt x="42511" y="9732"/>
                </a:lnTo>
                <a:lnTo>
                  <a:pt x="30594" y="0"/>
                </a:lnTo>
                <a:close/>
              </a:path>
              <a:path w="61594" h="248284">
                <a:moveTo>
                  <a:pt x="46729" y="21247"/>
                </a:moveTo>
                <a:lnTo>
                  <a:pt x="30594" y="21247"/>
                </a:lnTo>
                <a:lnTo>
                  <a:pt x="40457" y="29329"/>
                </a:lnTo>
                <a:lnTo>
                  <a:pt x="48460" y="51350"/>
                </a:lnTo>
                <a:lnTo>
                  <a:pt x="53829" y="83971"/>
                </a:lnTo>
                <a:lnTo>
                  <a:pt x="55791" y="123850"/>
                </a:lnTo>
                <a:lnTo>
                  <a:pt x="53829" y="163516"/>
                </a:lnTo>
                <a:lnTo>
                  <a:pt x="48460" y="196027"/>
                </a:lnTo>
                <a:lnTo>
                  <a:pt x="40457" y="218008"/>
                </a:lnTo>
                <a:lnTo>
                  <a:pt x="30594" y="226085"/>
                </a:lnTo>
                <a:lnTo>
                  <a:pt x="46860" y="226085"/>
                </a:lnTo>
                <a:lnTo>
                  <a:pt x="52235" y="211415"/>
                </a:lnTo>
                <a:lnTo>
                  <a:pt x="58787" y="172051"/>
                </a:lnTo>
                <a:lnTo>
                  <a:pt x="61188" y="123850"/>
                </a:lnTo>
                <a:lnTo>
                  <a:pt x="58787" y="75641"/>
                </a:lnTo>
                <a:lnTo>
                  <a:pt x="52235" y="36274"/>
                </a:lnTo>
                <a:lnTo>
                  <a:pt x="46729" y="21247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7813159" y="246595"/>
            <a:ext cx="61594" cy="248285"/>
          </a:xfrm>
          <a:custGeom>
            <a:avLst/>
            <a:gdLst/>
            <a:ahLst/>
            <a:cxnLst/>
            <a:rect l="l" t="t" r="r" b="b"/>
            <a:pathLst>
              <a:path w="61594" h="248284">
                <a:moveTo>
                  <a:pt x="30594" y="0"/>
                </a:moveTo>
                <a:lnTo>
                  <a:pt x="18677" y="9732"/>
                </a:lnTo>
                <a:lnTo>
                  <a:pt x="8953" y="36274"/>
                </a:lnTo>
                <a:lnTo>
                  <a:pt x="2401" y="75641"/>
                </a:lnTo>
                <a:lnTo>
                  <a:pt x="0" y="123850"/>
                </a:lnTo>
                <a:lnTo>
                  <a:pt x="2401" y="172051"/>
                </a:lnTo>
                <a:lnTo>
                  <a:pt x="8953" y="211415"/>
                </a:lnTo>
                <a:lnTo>
                  <a:pt x="18677" y="237955"/>
                </a:lnTo>
                <a:lnTo>
                  <a:pt x="30594" y="247688"/>
                </a:lnTo>
                <a:lnTo>
                  <a:pt x="42518" y="237955"/>
                </a:lnTo>
                <a:lnTo>
                  <a:pt x="46869" y="226085"/>
                </a:lnTo>
                <a:lnTo>
                  <a:pt x="30594" y="226085"/>
                </a:lnTo>
                <a:lnTo>
                  <a:pt x="20886" y="218008"/>
                </a:lnTo>
                <a:lnTo>
                  <a:pt x="12866" y="196027"/>
                </a:lnTo>
                <a:lnTo>
                  <a:pt x="7411" y="163516"/>
                </a:lnTo>
                <a:lnTo>
                  <a:pt x="5397" y="123850"/>
                </a:lnTo>
                <a:lnTo>
                  <a:pt x="7411" y="83971"/>
                </a:lnTo>
                <a:lnTo>
                  <a:pt x="12866" y="51350"/>
                </a:lnTo>
                <a:lnTo>
                  <a:pt x="20886" y="29329"/>
                </a:lnTo>
                <a:lnTo>
                  <a:pt x="30594" y="21247"/>
                </a:lnTo>
                <a:lnTo>
                  <a:pt x="46738" y="21247"/>
                </a:lnTo>
                <a:lnTo>
                  <a:pt x="42518" y="9732"/>
                </a:lnTo>
                <a:lnTo>
                  <a:pt x="30594" y="0"/>
                </a:lnTo>
                <a:close/>
              </a:path>
              <a:path w="61594" h="248284">
                <a:moveTo>
                  <a:pt x="46738" y="21247"/>
                </a:moveTo>
                <a:lnTo>
                  <a:pt x="30594" y="21247"/>
                </a:lnTo>
                <a:lnTo>
                  <a:pt x="40514" y="29329"/>
                </a:lnTo>
                <a:lnTo>
                  <a:pt x="48644" y="51350"/>
                </a:lnTo>
                <a:lnTo>
                  <a:pt x="54140" y="83971"/>
                </a:lnTo>
                <a:lnTo>
                  <a:pt x="56159" y="123850"/>
                </a:lnTo>
                <a:lnTo>
                  <a:pt x="54140" y="163516"/>
                </a:lnTo>
                <a:lnTo>
                  <a:pt x="48644" y="196027"/>
                </a:lnTo>
                <a:lnTo>
                  <a:pt x="40514" y="218008"/>
                </a:lnTo>
                <a:lnTo>
                  <a:pt x="30594" y="226085"/>
                </a:lnTo>
                <a:lnTo>
                  <a:pt x="46869" y="226085"/>
                </a:lnTo>
                <a:lnTo>
                  <a:pt x="52246" y="211415"/>
                </a:lnTo>
                <a:lnTo>
                  <a:pt x="58799" y="172051"/>
                </a:lnTo>
                <a:lnTo>
                  <a:pt x="61201" y="123850"/>
                </a:lnTo>
                <a:lnTo>
                  <a:pt x="58799" y="75641"/>
                </a:lnTo>
                <a:lnTo>
                  <a:pt x="52246" y="36274"/>
                </a:lnTo>
                <a:lnTo>
                  <a:pt x="46738" y="21247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643883" y="987844"/>
            <a:ext cx="61594" cy="248285"/>
          </a:xfrm>
          <a:custGeom>
            <a:avLst/>
            <a:gdLst/>
            <a:ahLst/>
            <a:cxnLst/>
            <a:rect l="l" t="t" r="r" b="b"/>
            <a:pathLst>
              <a:path w="61594" h="248284">
                <a:moveTo>
                  <a:pt x="30594" y="0"/>
                </a:moveTo>
                <a:lnTo>
                  <a:pt x="18677" y="9730"/>
                </a:lnTo>
                <a:lnTo>
                  <a:pt x="8953" y="36268"/>
                </a:lnTo>
                <a:lnTo>
                  <a:pt x="2401" y="75630"/>
                </a:lnTo>
                <a:lnTo>
                  <a:pt x="0" y="123837"/>
                </a:lnTo>
                <a:lnTo>
                  <a:pt x="2401" y="172044"/>
                </a:lnTo>
                <a:lnTo>
                  <a:pt x="8953" y="211407"/>
                </a:lnTo>
                <a:lnTo>
                  <a:pt x="18677" y="237944"/>
                </a:lnTo>
                <a:lnTo>
                  <a:pt x="30594" y="247675"/>
                </a:lnTo>
                <a:lnTo>
                  <a:pt x="42513" y="237944"/>
                </a:lnTo>
                <a:lnTo>
                  <a:pt x="46730" y="226441"/>
                </a:lnTo>
                <a:lnTo>
                  <a:pt x="30594" y="226441"/>
                </a:lnTo>
                <a:lnTo>
                  <a:pt x="20681" y="218306"/>
                </a:lnTo>
                <a:lnTo>
                  <a:pt x="12555" y="196199"/>
                </a:lnTo>
                <a:lnTo>
                  <a:pt x="7061" y="163561"/>
                </a:lnTo>
                <a:lnTo>
                  <a:pt x="5041" y="123837"/>
                </a:lnTo>
                <a:lnTo>
                  <a:pt x="7061" y="83958"/>
                </a:lnTo>
                <a:lnTo>
                  <a:pt x="12555" y="51338"/>
                </a:lnTo>
                <a:lnTo>
                  <a:pt x="20681" y="29316"/>
                </a:lnTo>
                <a:lnTo>
                  <a:pt x="30594" y="21234"/>
                </a:lnTo>
                <a:lnTo>
                  <a:pt x="46730" y="21234"/>
                </a:lnTo>
                <a:lnTo>
                  <a:pt x="42513" y="9730"/>
                </a:lnTo>
                <a:lnTo>
                  <a:pt x="30594" y="0"/>
                </a:lnTo>
                <a:close/>
              </a:path>
              <a:path w="61594" h="248284">
                <a:moveTo>
                  <a:pt x="46730" y="21234"/>
                </a:moveTo>
                <a:lnTo>
                  <a:pt x="30594" y="21234"/>
                </a:lnTo>
                <a:lnTo>
                  <a:pt x="40301" y="29316"/>
                </a:lnTo>
                <a:lnTo>
                  <a:pt x="48321" y="51338"/>
                </a:lnTo>
                <a:lnTo>
                  <a:pt x="53777" y="83958"/>
                </a:lnTo>
                <a:lnTo>
                  <a:pt x="55791" y="123837"/>
                </a:lnTo>
                <a:lnTo>
                  <a:pt x="53777" y="163561"/>
                </a:lnTo>
                <a:lnTo>
                  <a:pt x="48321" y="196199"/>
                </a:lnTo>
                <a:lnTo>
                  <a:pt x="40301" y="218306"/>
                </a:lnTo>
                <a:lnTo>
                  <a:pt x="30594" y="226441"/>
                </a:lnTo>
                <a:lnTo>
                  <a:pt x="46730" y="226441"/>
                </a:lnTo>
                <a:lnTo>
                  <a:pt x="52241" y="211407"/>
                </a:lnTo>
                <a:lnTo>
                  <a:pt x="58797" y="172044"/>
                </a:lnTo>
                <a:lnTo>
                  <a:pt x="61201" y="123837"/>
                </a:lnTo>
                <a:lnTo>
                  <a:pt x="58797" y="75630"/>
                </a:lnTo>
                <a:lnTo>
                  <a:pt x="52241" y="36268"/>
                </a:lnTo>
                <a:lnTo>
                  <a:pt x="46730" y="21234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838637" y="987844"/>
            <a:ext cx="61594" cy="248285"/>
          </a:xfrm>
          <a:custGeom>
            <a:avLst/>
            <a:gdLst/>
            <a:ahLst/>
            <a:cxnLst/>
            <a:rect l="l" t="t" r="r" b="b"/>
            <a:pathLst>
              <a:path w="61594" h="248284">
                <a:moveTo>
                  <a:pt x="30607" y="0"/>
                </a:moveTo>
                <a:lnTo>
                  <a:pt x="18682" y="9730"/>
                </a:lnTo>
                <a:lnTo>
                  <a:pt x="8955" y="36268"/>
                </a:lnTo>
                <a:lnTo>
                  <a:pt x="2401" y="75630"/>
                </a:lnTo>
                <a:lnTo>
                  <a:pt x="0" y="123837"/>
                </a:lnTo>
                <a:lnTo>
                  <a:pt x="2401" y="172044"/>
                </a:lnTo>
                <a:lnTo>
                  <a:pt x="8955" y="211407"/>
                </a:lnTo>
                <a:lnTo>
                  <a:pt x="18682" y="237944"/>
                </a:lnTo>
                <a:lnTo>
                  <a:pt x="30607" y="247675"/>
                </a:lnTo>
                <a:lnTo>
                  <a:pt x="42523" y="237944"/>
                </a:lnTo>
                <a:lnTo>
                  <a:pt x="46739" y="226441"/>
                </a:lnTo>
                <a:lnTo>
                  <a:pt x="30607" y="226441"/>
                </a:lnTo>
                <a:lnTo>
                  <a:pt x="20742" y="218306"/>
                </a:lnTo>
                <a:lnTo>
                  <a:pt x="12734" y="196199"/>
                </a:lnTo>
                <a:lnTo>
                  <a:pt x="7361" y="163561"/>
                </a:lnTo>
                <a:lnTo>
                  <a:pt x="5397" y="123837"/>
                </a:lnTo>
                <a:lnTo>
                  <a:pt x="7361" y="83958"/>
                </a:lnTo>
                <a:lnTo>
                  <a:pt x="12734" y="51338"/>
                </a:lnTo>
                <a:lnTo>
                  <a:pt x="20742" y="29316"/>
                </a:lnTo>
                <a:lnTo>
                  <a:pt x="30607" y="21234"/>
                </a:lnTo>
                <a:lnTo>
                  <a:pt x="46739" y="21234"/>
                </a:lnTo>
                <a:lnTo>
                  <a:pt x="42523" y="9730"/>
                </a:lnTo>
                <a:lnTo>
                  <a:pt x="30607" y="0"/>
                </a:lnTo>
                <a:close/>
              </a:path>
              <a:path w="61594" h="248284">
                <a:moveTo>
                  <a:pt x="46739" y="21234"/>
                </a:moveTo>
                <a:lnTo>
                  <a:pt x="30607" y="21234"/>
                </a:lnTo>
                <a:lnTo>
                  <a:pt x="40464" y="29316"/>
                </a:lnTo>
                <a:lnTo>
                  <a:pt x="48467" y="51338"/>
                </a:lnTo>
                <a:lnTo>
                  <a:pt x="53840" y="83958"/>
                </a:lnTo>
                <a:lnTo>
                  <a:pt x="55803" y="123837"/>
                </a:lnTo>
                <a:lnTo>
                  <a:pt x="53840" y="163561"/>
                </a:lnTo>
                <a:lnTo>
                  <a:pt x="48467" y="196199"/>
                </a:lnTo>
                <a:lnTo>
                  <a:pt x="40464" y="218306"/>
                </a:lnTo>
                <a:lnTo>
                  <a:pt x="30607" y="226441"/>
                </a:lnTo>
                <a:lnTo>
                  <a:pt x="46739" y="226441"/>
                </a:lnTo>
                <a:lnTo>
                  <a:pt x="52247" y="211407"/>
                </a:lnTo>
                <a:lnTo>
                  <a:pt x="58799" y="172044"/>
                </a:lnTo>
                <a:lnTo>
                  <a:pt x="61201" y="123837"/>
                </a:lnTo>
                <a:lnTo>
                  <a:pt x="58799" y="75630"/>
                </a:lnTo>
                <a:lnTo>
                  <a:pt x="52247" y="36268"/>
                </a:lnTo>
                <a:lnTo>
                  <a:pt x="46739" y="21234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033760" y="987844"/>
            <a:ext cx="61594" cy="248285"/>
          </a:xfrm>
          <a:custGeom>
            <a:avLst/>
            <a:gdLst/>
            <a:ahLst/>
            <a:cxnLst/>
            <a:rect l="l" t="t" r="r" b="b"/>
            <a:pathLst>
              <a:path w="61594" h="248284">
                <a:moveTo>
                  <a:pt x="30594" y="0"/>
                </a:moveTo>
                <a:lnTo>
                  <a:pt x="18677" y="9730"/>
                </a:lnTo>
                <a:lnTo>
                  <a:pt x="8953" y="36268"/>
                </a:lnTo>
                <a:lnTo>
                  <a:pt x="2401" y="75630"/>
                </a:lnTo>
                <a:lnTo>
                  <a:pt x="0" y="123837"/>
                </a:lnTo>
                <a:lnTo>
                  <a:pt x="2401" y="172044"/>
                </a:lnTo>
                <a:lnTo>
                  <a:pt x="8953" y="211407"/>
                </a:lnTo>
                <a:lnTo>
                  <a:pt x="18677" y="237944"/>
                </a:lnTo>
                <a:lnTo>
                  <a:pt x="30594" y="247675"/>
                </a:lnTo>
                <a:lnTo>
                  <a:pt x="42518" y="237944"/>
                </a:lnTo>
                <a:lnTo>
                  <a:pt x="46735" y="226441"/>
                </a:lnTo>
                <a:lnTo>
                  <a:pt x="30594" y="226441"/>
                </a:lnTo>
                <a:lnTo>
                  <a:pt x="20681" y="218306"/>
                </a:lnTo>
                <a:lnTo>
                  <a:pt x="12555" y="196199"/>
                </a:lnTo>
                <a:lnTo>
                  <a:pt x="7061" y="163561"/>
                </a:lnTo>
                <a:lnTo>
                  <a:pt x="5041" y="123837"/>
                </a:lnTo>
                <a:lnTo>
                  <a:pt x="7061" y="83958"/>
                </a:lnTo>
                <a:lnTo>
                  <a:pt x="12555" y="51338"/>
                </a:lnTo>
                <a:lnTo>
                  <a:pt x="20681" y="29316"/>
                </a:lnTo>
                <a:lnTo>
                  <a:pt x="30594" y="21234"/>
                </a:lnTo>
                <a:lnTo>
                  <a:pt x="46735" y="21234"/>
                </a:lnTo>
                <a:lnTo>
                  <a:pt x="42518" y="9730"/>
                </a:lnTo>
                <a:lnTo>
                  <a:pt x="30594" y="0"/>
                </a:lnTo>
                <a:close/>
              </a:path>
              <a:path w="61594" h="248284">
                <a:moveTo>
                  <a:pt x="46735" y="21234"/>
                </a:moveTo>
                <a:lnTo>
                  <a:pt x="30594" y="21234"/>
                </a:lnTo>
                <a:lnTo>
                  <a:pt x="40309" y="29316"/>
                </a:lnTo>
                <a:lnTo>
                  <a:pt x="48333" y="51338"/>
                </a:lnTo>
                <a:lnTo>
                  <a:pt x="53790" y="83958"/>
                </a:lnTo>
                <a:lnTo>
                  <a:pt x="55803" y="123837"/>
                </a:lnTo>
                <a:lnTo>
                  <a:pt x="53790" y="163561"/>
                </a:lnTo>
                <a:lnTo>
                  <a:pt x="48333" y="196199"/>
                </a:lnTo>
                <a:lnTo>
                  <a:pt x="40309" y="218306"/>
                </a:lnTo>
                <a:lnTo>
                  <a:pt x="30594" y="226441"/>
                </a:lnTo>
                <a:lnTo>
                  <a:pt x="46735" y="226441"/>
                </a:lnTo>
                <a:lnTo>
                  <a:pt x="52246" y="211407"/>
                </a:lnTo>
                <a:lnTo>
                  <a:pt x="58799" y="172044"/>
                </a:lnTo>
                <a:lnTo>
                  <a:pt x="61201" y="123837"/>
                </a:lnTo>
                <a:lnTo>
                  <a:pt x="58799" y="75630"/>
                </a:lnTo>
                <a:lnTo>
                  <a:pt x="52246" y="36268"/>
                </a:lnTo>
                <a:lnTo>
                  <a:pt x="46735" y="21234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7228515" y="987844"/>
            <a:ext cx="61594" cy="248285"/>
          </a:xfrm>
          <a:custGeom>
            <a:avLst/>
            <a:gdLst/>
            <a:ahLst/>
            <a:cxnLst/>
            <a:rect l="l" t="t" r="r" b="b"/>
            <a:pathLst>
              <a:path w="61594" h="248284">
                <a:moveTo>
                  <a:pt x="30607" y="0"/>
                </a:moveTo>
                <a:lnTo>
                  <a:pt x="18688" y="9730"/>
                </a:lnTo>
                <a:lnTo>
                  <a:pt x="8959" y="36268"/>
                </a:lnTo>
                <a:lnTo>
                  <a:pt x="2403" y="75630"/>
                </a:lnTo>
                <a:lnTo>
                  <a:pt x="0" y="123837"/>
                </a:lnTo>
                <a:lnTo>
                  <a:pt x="2403" y="172044"/>
                </a:lnTo>
                <a:lnTo>
                  <a:pt x="8959" y="211407"/>
                </a:lnTo>
                <a:lnTo>
                  <a:pt x="18688" y="237944"/>
                </a:lnTo>
                <a:lnTo>
                  <a:pt x="30607" y="247675"/>
                </a:lnTo>
                <a:lnTo>
                  <a:pt x="42523" y="237944"/>
                </a:lnTo>
                <a:lnTo>
                  <a:pt x="46739" y="226441"/>
                </a:lnTo>
                <a:lnTo>
                  <a:pt x="30607" y="226441"/>
                </a:lnTo>
                <a:lnTo>
                  <a:pt x="20744" y="218306"/>
                </a:lnTo>
                <a:lnTo>
                  <a:pt x="12741" y="196199"/>
                </a:lnTo>
                <a:lnTo>
                  <a:pt x="7371" y="163561"/>
                </a:lnTo>
                <a:lnTo>
                  <a:pt x="5410" y="123837"/>
                </a:lnTo>
                <a:lnTo>
                  <a:pt x="7371" y="83958"/>
                </a:lnTo>
                <a:lnTo>
                  <a:pt x="12741" y="51338"/>
                </a:lnTo>
                <a:lnTo>
                  <a:pt x="20744" y="29316"/>
                </a:lnTo>
                <a:lnTo>
                  <a:pt x="30607" y="21234"/>
                </a:lnTo>
                <a:lnTo>
                  <a:pt x="46739" y="21234"/>
                </a:lnTo>
                <a:lnTo>
                  <a:pt x="42523" y="9730"/>
                </a:lnTo>
                <a:lnTo>
                  <a:pt x="30607" y="0"/>
                </a:lnTo>
                <a:close/>
              </a:path>
              <a:path w="61594" h="248284">
                <a:moveTo>
                  <a:pt x="46739" y="21234"/>
                </a:moveTo>
                <a:lnTo>
                  <a:pt x="30607" y="21234"/>
                </a:lnTo>
                <a:lnTo>
                  <a:pt x="40464" y="29316"/>
                </a:lnTo>
                <a:lnTo>
                  <a:pt x="48467" y="51338"/>
                </a:lnTo>
                <a:lnTo>
                  <a:pt x="53840" y="83958"/>
                </a:lnTo>
                <a:lnTo>
                  <a:pt x="55803" y="123837"/>
                </a:lnTo>
                <a:lnTo>
                  <a:pt x="53840" y="163561"/>
                </a:lnTo>
                <a:lnTo>
                  <a:pt x="48467" y="196199"/>
                </a:lnTo>
                <a:lnTo>
                  <a:pt x="40464" y="218306"/>
                </a:lnTo>
                <a:lnTo>
                  <a:pt x="30607" y="226441"/>
                </a:lnTo>
                <a:lnTo>
                  <a:pt x="46739" y="226441"/>
                </a:lnTo>
                <a:lnTo>
                  <a:pt x="52247" y="211407"/>
                </a:lnTo>
                <a:lnTo>
                  <a:pt x="58799" y="172044"/>
                </a:lnTo>
                <a:lnTo>
                  <a:pt x="61201" y="123837"/>
                </a:lnTo>
                <a:lnTo>
                  <a:pt x="58799" y="75630"/>
                </a:lnTo>
                <a:lnTo>
                  <a:pt x="52247" y="36268"/>
                </a:lnTo>
                <a:lnTo>
                  <a:pt x="46739" y="21234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7423282" y="987844"/>
            <a:ext cx="61594" cy="248285"/>
          </a:xfrm>
          <a:custGeom>
            <a:avLst/>
            <a:gdLst/>
            <a:ahLst/>
            <a:cxnLst/>
            <a:rect l="l" t="t" r="r" b="b"/>
            <a:pathLst>
              <a:path w="61594" h="248284">
                <a:moveTo>
                  <a:pt x="30594" y="0"/>
                </a:moveTo>
                <a:lnTo>
                  <a:pt x="18677" y="9730"/>
                </a:lnTo>
                <a:lnTo>
                  <a:pt x="8953" y="36268"/>
                </a:lnTo>
                <a:lnTo>
                  <a:pt x="2401" y="75630"/>
                </a:lnTo>
                <a:lnTo>
                  <a:pt x="0" y="123837"/>
                </a:lnTo>
                <a:lnTo>
                  <a:pt x="2401" y="172044"/>
                </a:lnTo>
                <a:lnTo>
                  <a:pt x="8953" y="211407"/>
                </a:lnTo>
                <a:lnTo>
                  <a:pt x="18677" y="237944"/>
                </a:lnTo>
                <a:lnTo>
                  <a:pt x="30594" y="247675"/>
                </a:lnTo>
                <a:lnTo>
                  <a:pt x="42518" y="237944"/>
                </a:lnTo>
                <a:lnTo>
                  <a:pt x="46735" y="226441"/>
                </a:lnTo>
                <a:lnTo>
                  <a:pt x="30594" y="226441"/>
                </a:lnTo>
                <a:lnTo>
                  <a:pt x="20886" y="218306"/>
                </a:lnTo>
                <a:lnTo>
                  <a:pt x="12866" y="196199"/>
                </a:lnTo>
                <a:lnTo>
                  <a:pt x="7411" y="163561"/>
                </a:lnTo>
                <a:lnTo>
                  <a:pt x="5397" y="123837"/>
                </a:lnTo>
                <a:lnTo>
                  <a:pt x="7411" y="83958"/>
                </a:lnTo>
                <a:lnTo>
                  <a:pt x="12866" y="51338"/>
                </a:lnTo>
                <a:lnTo>
                  <a:pt x="20886" y="29316"/>
                </a:lnTo>
                <a:lnTo>
                  <a:pt x="30594" y="21234"/>
                </a:lnTo>
                <a:lnTo>
                  <a:pt x="46735" y="21234"/>
                </a:lnTo>
                <a:lnTo>
                  <a:pt x="42518" y="9730"/>
                </a:lnTo>
                <a:lnTo>
                  <a:pt x="30594" y="0"/>
                </a:lnTo>
                <a:close/>
              </a:path>
              <a:path w="61594" h="248284">
                <a:moveTo>
                  <a:pt x="46735" y="21234"/>
                </a:moveTo>
                <a:lnTo>
                  <a:pt x="30594" y="21234"/>
                </a:lnTo>
                <a:lnTo>
                  <a:pt x="40514" y="29316"/>
                </a:lnTo>
                <a:lnTo>
                  <a:pt x="48644" y="51338"/>
                </a:lnTo>
                <a:lnTo>
                  <a:pt x="54140" y="83958"/>
                </a:lnTo>
                <a:lnTo>
                  <a:pt x="56159" y="123837"/>
                </a:lnTo>
                <a:lnTo>
                  <a:pt x="54140" y="163561"/>
                </a:lnTo>
                <a:lnTo>
                  <a:pt x="48644" y="196199"/>
                </a:lnTo>
                <a:lnTo>
                  <a:pt x="40514" y="218306"/>
                </a:lnTo>
                <a:lnTo>
                  <a:pt x="30594" y="226441"/>
                </a:lnTo>
                <a:lnTo>
                  <a:pt x="46735" y="226441"/>
                </a:lnTo>
                <a:lnTo>
                  <a:pt x="52246" y="211407"/>
                </a:lnTo>
                <a:lnTo>
                  <a:pt x="58799" y="172044"/>
                </a:lnTo>
                <a:lnTo>
                  <a:pt x="61201" y="123837"/>
                </a:lnTo>
                <a:lnTo>
                  <a:pt x="58799" y="75630"/>
                </a:lnTo>
                <a:lnTo>
                  <a:pt x="52246" y="36268"/>
                </a:lnTo>
                <a:lnTo>
                  <a:pt x="46735" y="21234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7618405" y="987844"/>
            <a:ext cx="61594" cy="248285"/>
          </a:xfrm>
          <a:custGeom>
            <a:avLst/>
            <a:gdLst/>
            <a:ahLst/>
            <a:cxnLst/>
            <a:rect l="l" t="t" r="r" b="b"/>
            <a:pathLst>
              <a:path w="61594" h="248284">
                <a:moveTo>
                  <a:pt x="30594" y="0"/>
                </a:moveTo>
                <a:lnTo>
                  <a:pt x="18677" y="9730"/>
                </a:lnTo>
                <a:lnTo>
                  <a:pt x="8953" y="36268"/>
                </a:lnTo>
                <a:lnTo>
                  <a:pt x="2401" y="75630"/>
                </a:lnTo>
                <a:lnTo>
                  <a:pt x="0" y="123837"/>
                </a:lnTo>
                <a:lnTo>
                  <a:pt x="2401" y="172044"/>
                </a:lnTo>
                <a:lnTo>
                  <a:pt x="8953" y="211407"/>
                </a:lnTo>
                <a:lnTo>
                  <a:pt x="18677" y="237944"/>
                </a:lnTo>
                <a:lnTo>
                  <a:pt x="30594" y="247675"/>
                </a:lnTo>
                <a:lnTo>
                  <a:pt x="42511" y="237944"/>
                </a:lnTo>
                <a:lnTo>
                  <a:pt x="46726" y="226441"/>
                </a:lnTo>
                <a:lnTo>
                  <a:pt x="30594" y="226441"/>
                </a:lnTo>
                <a:lnTo>
                  <a:pt x="20736" y="218306"/>
                </a:lnTo>
                <a:lnTo>
                  <a:pt x="12733" y="196199"/>
                </a:lnTo>
                <a:lnTo>
                  <a:pt x="7361" y="163561"/>
                </a:lnTo>
                <a:lnTo>
                  <a:pt x="5397" y="123837"/>
                </a:lnTo>
                <a:lnTo>
                  <a:pt x="7361" y="83958"/>
                </a:lnTo>
                <a:lnTo>
                  <a:pt x="12733" y="51338"/>
                </a:lnTo>
                <a:lnTo>
                  <a:pt x="20736" y="29316"/>
                </a:lnTo>
                <a:lnTo>
                  <a:pt x="30594" y="21234"/>
                </a:lnTo>
                <a:lnTo>
                  <a:pt x="46726" y="21234"/>
                </a:lnTo>
                <a:lnTo>
                  <a:pt x="42511" y="9730"/>
                </a:lnTo>
                <a:lnTo>
                  <a:pt x="30594" y="0"/>
                </a:lnTo>
                <a:close/>
              </a:path>
              <a:path w="61594" h="248284">
                <a:moveTo>
                  <a:pt x="46726" y="21234"/>
                </a:moveTo>
                <a:lnTo>
                  <a:pt x="30594" y="21234"/>
                </a:lnTo>
                <a:lnTo>
                  <a:pt x="40457" y="29316"/>
                </a:lnTo>
                <a:lnTo>
                  <a:pt x="48460" y="51338"/>
                </a:lnTo>
                <a:lnTo>
                  <a:pt x="53829" y="83958"/>
                </a:lnTo>
                <a:lnTo>
                  <a:pt x="55791" y="123837"/>
                </a:lnTo>
                <a:lnTo>
                  <a:pt x="53829" y="163561"/>
                </a:lnTo>
                <a:lnTo>
                  <a:pt x="48460" y="196199"/>
                </a:lnTo>
                <a:lnTo>
                  <a:pt x="40457" y="218306"/>
                </a:lnTo>
                <a:lnTo>
                  <a:pt x="30594" y="226441"/>
                </a:lnTo>
                <a:lnTo>
                  <a:pt x="46726" y="226441"/>
                </a:lnTo>
                <a:lnTo>
                  <a:pt x="52235" y="211407"/>
                </a:lnTo>
                <a:lnTo>
                  <a:pt x="58787" y="172044"/>
                </a:lnTo>
                <a:lnTo>
                  <a:pt x="61188" y="123837"/>
                </a:lnTo>
                <a:lnTo>
                  <a:pt x="58787" y="75630"/>
                </a:lnTo>
                <a:lnTo>
                  <a:pt x="52235" y="36268"/>
                </a:lnTo>
                <a:lnTo>
                  <a:pt x="46726" y="21234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7813159" y="987844"/>
            <a:ext cx="61594" cy="248285"/>
          </a:xfrm>
          <a:custGeom>
            <a:avLst/>
            <a:gdLst/>
            <a:ahLst/>
            <a:cxnLst/>
            <a:rect l="l" t="t" r="r" b="b"/>
            <a:pathLst>
              <a:path w="61594" h="248284">
                <a:moveTo>
                  <a:pt x="30594" y="0"/>
                </a:moveTo>
                <a:lnTo>
                  <a:pt x="18677" y="9730"/>
                </a:lnTo>
                <a:lnTo>
                  <a:pt x="8953" y="36268"/>
                </a:lnTo>
                <a:lnTo>
                  <a:pt x="2401" y="75630"/>
                </a:lnTo>
                <a:lnTo>
                  <a:pt x="0" y="123837"/>
                </a:lnTo>
                <a:lnTo>
                  <a:pt x="2401" y="172044"/>
                </a:lnTo>
                <a:lnTo>
                  <a:pt x="8953" y="211407"/>
                </a:lnTo>
                <a:lnTo>
                  <a:pt x="18677" y="237944"/>
                </a:lnTo>
                <a:lnTo>
                  <a:pt x="30594" y="247675"/>
                </a:lnTo>
                <a:lnTo>
                  <a:pt x="42518" y="237944"/>
                </a:lnTo>
                <a:lnTo>
                  <a:pt x="46735" y="226441"/>
                </a:lnTo>
                <a:lnTo>
                  <a:pt x="30594" y="226441"/>
                </a:lnTo>
                <a:lnTo>
                  <a:pt x="20886" y="218306"/>
                </a:lnTo>
                <a:lnTo>
                  <a:pt x="12866" y="196199"/>
                </a:lnTo>
                <a:lnTo>
                  <a:pt x="7411" y="163561"/>
                </a:lnTo>
                <a:lnTo>
                  <a:pt x="5397" y="123837"/>
                </a:lnTo>
                <a:lnTo>
                  <a:pt x="7411" y="83958"/>
                </a:lnTo>
                <a:lnTo>
                  <a:pt x="12866" y="51338"/>
                </a:lnTo>
                <a:lnTo>
                  <a:pt x="20886" y="29316"/>
                </a:lnTo>
                <a:lnTo>
                  <a:pt x="30594" y="21234"/>
                </a:lnTo>
                <a:lnTo>
                  <a:pt x="46735" y="21234"/>
                </a:lnTo>
                <a:lnTo>
                  <a:pt x="42518" y="9730"/>
                </a:lnTo>
                <a:lnTo>
                  <a:pt x="30594" y="0"/>
                </a:lnTo>
                <a:close/>
              </a:path>
              <a:path w="61594" h="248284">
                <a:moveTo>
                  <a:pt x="46735" y="21234"/>
                </a:moveTo>
                <a:lnTo>
                  <a:pt x="30594" y="21234"/>
                </a:lnTo>
                <a:lnTo>
                  <a:pt x="40514" y="29316"/>
                </a:lnTo>
                <a:lnTo>
                  <a:pt x="48644" y="51338"/>
                </a:lnTo>
                <a:lnTo>
                  <a:pt x="54140" y="83958"/>
                </a:lnTo>
                <a:lnTo>
                  <a:pt x="56159" y="123837"/>
                </a:lnTo>
                <a:lnTo>
                  <a:pt x="54140" y="163561"/>
                </a:lnTo>
                <a:lnTo>
                  <a:pt x="48644" y="196199"/>
                </a:lnTo>
                <a:lnTo>
                  <a:pt x="40514" y="218306"/>
                </a:lnTo>
                <a:lnTo>
                  <a:pt x="30594" y="226441"/>
                </a:lnTo>
                <a:lnTo>
                  <a:pt x="46735" y="226441"/>
                </a:lnTo>
                <a:lnTo>
                  <a:pt x="52246" y="211407"/>
                </a:lnTo>
                <a:lnTo>
                  <a:pt x="58799" y="172044"/>
                </a:lnTo>
                <a:lnTo>
                  <a:pt x="61201" y="123837"/>
                </a:lnTo>
                <a:lnTo>
                  <a:pt x="58799" y="75630"/>
                </a:lnTo>
                <a:lnTo>
                  <a:pt x="52246" y="36268"/>
                </a:lnTo>
                <a:lnTo>
                  <a:pt x="46735" y="21234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445038" y="9055074"/>
            <a:ext cx="59690" cy="286385"/>
          </a:xfrm>
          <a:custGeom>
            <a:avLst/>
            <a:gdLst/>
            <a:ahLst/>
            <a:cxnLst/>
            <a:rect l="l" t="t" r="r" b="b"/>
            <a:pathLst>
              <a:path w="59690" h="286384">
                <a:moveTo>
                  <a:pt x="29883" y="0"/>
                </a:moveTo>
                <a:lnTo>
                  <a:pt x="18227" y="11245"/>
                </a:lnTo>
                <a:lnTo>
                  <a:pt x="8731" y="41897"/>
                </a:lnTo>
                <a:lnTo>
                  <a:pt x="2340" y="87332"/>
                </a:lnTo>
                <a:lnTo>
                  <a:pt x="0" y="142925"/>
                </a:lnTo>
                <a:lnTo>
                  <a:pt x="2340" y="198519"/>
                </a:lnTo>
                <a:lnTo>
                  <a:pt x="8731" y="243954"/>
                </a:lnTo>
                <a:lnTo>
                  <a:pt x="18227" y="274606"/>
                </a:lnTo>
                <a:lnTo>
                  <a:pt x="29883" y="285851"/>
                </a:lnTo>
                <a:lnTo>
                  <a:pt x="41325" y="274606"/>
                </a:lnTo>
                <a:lnTo>
                  <a:pt x="45380" y="261365"/>
                </a:lnTo>
                <a:lnTo>
                  <a:pt x="29883" y="261365"/>
                </a:lnTo>
                <a:lnTo>
                  <a:pt x="20231" y="252023"/>
                </a:lnTo>
                <a:lnTo>
                  <a:pt x="12333" y="226582"/>
                </a:lnTo>
                <a:lnTo>
                  <a:pt x="6999" y="188923"/>
                </a:lnTo>
                <a:lnTo>
                  <a:pt x="5041" y="142925"/>
                </a:lnTo>
                <a:lnTo>
                  <a:pt x="6999" y="97139"/>
                </a:lnTo>
                <a:lnTo>
                  <a:pt x="12333" y="59585"/>
                </a:lnTo>
                <a:lnTo>
                  <a:pt x="20231" y="34180"/>
                </a:lnTo>
                <a:lnTo>
                  <a:pt x="29883" y="24841"/>
                </a:lnTo>
                <a:lnTo>
                  <a:pt x="45489" y="24841"/>
                </a:lnTo>
                <a:lnTo>
                  <a:pt x="41325" y="11245"/>
                </a:lnTo>
                <a:lnTo>
                  <a:pt x="29883" y="0"/>
                </a:lnTo>
                <a:close/>
              </a:path>
              <a:path w="59690" h="286384">
                <a:moveTo>
                  <a:pt x="45489" y="24841"/>
                </a:moveTo>
                <a:lnTo>
                  <a:pt x="29883" y="24841"/>
                </a:lnTo>
                <a:lnTo>
                  <a:pt x="39327" y="34180"/>
                </a:lnTo>
                <a:lnTo>
                  <a:pt x="47115" y="59585"/>
                </a:lnTo>
                <a:lnTo>
                  <a:pt x="52405" y="97139"/>
                </a:lnTo>
                <a:lnTo>
                  <a:pt x="54356" y="142925"/>
                </a:lnTo>
                <a:lnTo>
                  <a:pt x="52405" y="188923"/>
                </a:lnTo>
                <a:lnTo>
                  <a:pt x="47115" y="226582"/>
                </a:lnTo>
                <a:lnTo>
                  <a:pt x="39327" y="252023"/>
                </a:lnTo>
                <a:lnTo>
                  <a:pt x="29883" y="261365"/>
                </a:lnTo>
                <a:lnTo>
                  <a:pt x="45380" y="261365"/>
                </a:lnTo>
                <a:lnTo>
                  <a:pt x="50712" y="243954"/>
                </a:lnTo>
                <a:lnTo>
                  <a:pt x="57063" y="198519"/>
                </a:lnTo>
                <a:lnTo>
                  <a:pt x="59397" y="142925"/>
                </a:lnTo>
                <a:lnTo>
                  <a:pt x="57063" y="87332"/>
                </a:lnTo>
                <a:lnTo>
                  <a:pt x="50712" y="41897"/>
                </a:lnTo>
                <a:lnTo>
                  <a:pt x="45489" y="24841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634395" y="9055074"/>
            <a:ext cx="59690" cy="286385"/>
          </a:xfrm>
          <a:custGeom>
            <a:avLst/>
            <a:gdLst/>
            <a:ahLst/>
            <a:cxnLst/>
            <a:rect l="l" t="t" r="r" b="b"/>
            <a:pathLst>
              <a:path w="59690" h="286384">
                <a:moveTo>
                  <a:pt x="29527" y="0"/>
                </a:moveTo>
                <a:lnTo>
                  <a:pt x="18077" y="11245"/>
                </a:lnTo>
                <a:lnTo>
                  <a:pt x="8686" y="41897"/>
                </a:lnTo>
                <a:lnTo>
                  <a:pt x="2334" y="87332"/>
                </a:lnTo>
                <a:lnTo>
                  <a:pt x="0" y="142925"/>
                </a:lnTo>
                <a:lnTo>
                  <a:pt x="2334" y="198519"/>
                </a:lnTo>
                <a:lnTo>
                  <a:pt x="8686" y="243954"/>
                </a:lnTo>
                <a:lnTo>
                  <a:pt x="18077" y="274606"/>
                </a:lnTo>
                <a:lnTo>
                  <a:pt x="29527" y="285851"/>
                </a:lnTo>
                <a:lnTo>
                  <a:pt x="41181" y="274606"/>
                </a:lnTo>
                <a:lnTo>
                  <a:pt x="45281" y="261365"/>
                </a:lnTo>
                <a:lnTo>
                  <a:pt x="29527" y="261365"/>
                </a:lnTo>
                <a:lnTo>
                  <a:pt x="20081" y="252023"/>
                </a:lnTo>
                <a:lnTo>
                  <a:pt x="12288" y="226582"/>
                </a:lnTo>
                <a:lnTo>
                  <a:pt x="6994" y="188923"/>
                </a:lnTo>
                <a:lnTo>
                  <a:pt x="5041" y="142925"/>
                </a:lnTo>
                <a:lnTo>
                  <a:pt x="6994" y="97139"/>
                </a:lnTo>
                <a:lnTo>
                  <a:pt x="12288" y="59585"/>
                </a:lnTo>
                <a:lnTo>
                  <a:pt x="20081" y="34180"/>
                </a:lnTo>
                <a:lnTo>
                  <a:pt x="29527" y="24841"/>
                </a:lnTo>
                <a:lnTo>
                  <a:pt x="45391" y="24841"/>
                </a:lnTo>
                <a:lnTo>
                  <a:pt x="41181" y="11245"/>
                </a:lnTo>
                <a:lnTo>
                  <a:pt x="29527" y="0"/>
                </a:lnTo>
                <a:close/>
              </a:path>
              <a:path w="59690" h="286384">
                <a:moveTo>
                  <a:pt x="45391" y="24841"/>
                </a:moveTo>
                <a:lnTo>
                  <a:pt x="29527" y="24841"/>
                </a:lnTo>
                <a:lnTo>
                  <a:pt x="39179" y="34180"/>
                </a:lnTo>
                <a:lnTo>
                  <a:pt x="47077" y="59585"/>
                </a:lnTo>
                <a:lnTo>
                  <a:pt x="52410" y="97139"/>
                </a:lnTo>
                <a:lnTo>
                  <a:pt x="54368" y="142925"/>
                </a:lnTo>
                <a:lnTo>
                  <a:pt x="52410" y="188923"/>
                </a:lnTo>
                <a:lnTo>
                  <a:pt x="47077" y="226582"/>
                </a:lnTo>
                <a:lnTo>
                  <a:pt x="39179" y="252023"/>
                </a:lnTo>
                <a:lnTo>
                  <a:pt x="29527" y="261365"/>
                </a:lnTo>
                <a:lnTo>
                  <a:pt x="45281" y="261365"/>
                </a:lnTo>
                <a:lnTo>
                  <a:pt x="50672" y="243954"/>
                </a:lnTo>
                <a:lnTo>
                  <a:pt x="57059" y="198519"/>
                </a:lnTo>
                <a:lnTo>
                  <a:pt x="59397" y="142925"/>
                </a:lnTo>
                <a:lnTo>
                  <a:pt x="57059" y="87332"/>
                </a:lnTo>
                <a:lnTo>
                  <a:pt x="50672" y="41897"/>
                </a:lnTo>
                <a:lnTo>
                  <a:pt x="45391" y="24841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823397" y="9055074"/>
            <a:ext cx="60325" cy="286385"/>
          </a:xfrm>
          <a:custGeom>
            <a:avLst/>
            <a:gdLst/>
            <a:ahLst/>
            <a:cxnLst/>
            <a:rect l="l" t="t" r="r" b="b"/>
            <a:pathLst>
              <a:path w="60325" h="286384">
                <a:moveTo>
                  <a:pt x="29883" y="0"/>
                </a:moveTo>
                <a:lnTo>
                  <a:pt x="18227" y="11245"/>
                </a:lnTo>
                <a:lnTo>
                  <a:pt x="8731" y="41897"/>
                </a:lnTo>
                <a:lnTo>
                  <a:pt x="2340" y="87332"/>
                </a:lnTo>
                <a:lnTo>
                  <a:pt x="0" y="142925"/>
                </a:lnTo>
                <a:lnTo>
                  <a:pt x="2340" y="198519"/>
                </a:lnTo>
                <a:lnTo>
                  <a:pt x="8731" y="243954"/>
                </a:lnTo>
                <a:lnTo>
                  <a:pt x="18227" y="274606"/>
                </a:lnTo>
                <a:lnTo>
                  <a:pt x="29883" y="285851"/>
                </a:lnTo>
                <a:lnTo>
                  <a:pt x="41538" y="274606"/>
                </a:lnTo>
                <a:lnTo>
                  <a:pt x="45640" y="261365"/>
                </a:lnTo>
                <a:lnTo>
                  <a:pt x="29883" y="261365"/>
                </a:lnTo>
                <a:lnTo>
                  <a:pt x="20286" y="252023"/>
                </a:lnTo>
                <a:lnTo>
                  <a:pt x="12511" y="226582"/>
                </a:lnTo>
                <a:lnTo>
                  <a:pt x="7299" y="188923"/>
                </a:lnTo>
                <a:lnTo>
                  <a:pt x="5397" y="142925"/>
                </a:lnTo>
                <a:lnTo>
                  <a:pt x="7299" y="97139"/>
                </a:lnTo>
                <a:lnTo>
                  <a:pt x="12511" y="59585"/>
                </a:lnTo>
                <a:lnTo>
                  <a:pt x="20286" y="34180"/>
                </a:lnTo>
                <a:lnTo>
                  <a:pt x="29883" y="24841"/>
                </a:lnTo>
                <a:lnTo>
                  <a:pt x="45750" y="24841"/>
                </a:lnTo>
                <a:lnTo>
                  <a:pt x="41538" y="11245"/>
                </a:lnTo>
                <a:lnTo>
                  <a:pt x="29883" y="0"/>
                </a:lnTo>
                <a:close/>
              </a:path>
              <a:path w="60325" h="286384">
                <a:moveTo>
                  <a:pt x="45750" y="24841"/>
                </a:moveTo>
                <a:lnTo>
                  <a:pt x="29883" y="24841"/>
                </a:lnTo>
                <a:lnTo>
                  <a:pt x="39479" y="34180"/>
                </a:lnTo>
                <a:lnTo>
                  <a:pt x="47255" y="59585"/>
                </a:lnTo>
                <a:lnTo>
                  <a:pt x="52466" y="97139"/>
                </a:lnTo>
                <a:lnTo>
                  <a:pt x="54368" y="142925"/>
                </a:lnTo>
                <a:lnTo>
                  <a:pt x="52466" y="188923"/>
                </a:lnTo>
                <a:lnTo>
                  <a:pt x="47255" y="226582"/>
                </a:lnTo>
                <a:lnTo>
                  <a:pt x="39479" y="252023"/>
                </a:lnTo>
                <a:lnTo>
                  <a:pt x="29883" y="261365"/>
                </a:lnTo>
                <a:lnTo>
                  <a:pt x="45640" y="261365"/>
                </a:lnTo>
                <a:lnTo>
                  <a:pt x="51034" y="243954"/>
                </a:lnTo>
                <a:lnTo>
                  <a:pt x="57425" y="198519"/>
                </a:lnTo>
                <a:lnTo>
                  <a:pt x="59766" y="142925"/>
                </a:lnTo>
                <a:lnTo>
                  <a:pt x="57425" y="87332"/>
                </a:lnTo>
                <a:lnTo>
                  <a:pt x="51034" y="41897"/>
                </a:lnTo>
                <a:lnTo>
                  <a:pt x="45750" y="24841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012754" y="9055074"/>
            <a:ext cx="59690" cy="286385"/>
          </a:xfrm>
          <a:custGeom>
            <a:avLst/>
            <a:gdLst/>
            <a:ahLst/>
            <a:cxnLst/>
            <a:rect l="l" t="t" r="r" b="b"/>
            <a:pathLst>
              <a:path w="59690" h="286384">
                <a:moveTo>
                  <a:pt x="29883" y="0"/>
                </a:moveTo>
                <a:lnTo>
                  <a:pt x="18227" y="11245"/>
                </a:lnTo>
                <a:lnTo>
                  <a:pt x="8731" y="41897"/>
                </a:lnTo>
                <a:lnTo>
                  <a:pt x="2340" y="87332"/>
                </a:lnTo>
                <a:lnTo>
                  <a:pt x="0" y="142925"/>
                </a:lnTo>
                <a:lnTo>
                  <a:pt x="2340" y="198519"/>
                </a:lnTo>
                <a:lnTo>
                  <a:pt x="8731" y="243954"/>
                </a:lnTo>
                <a:lnTo>
                  <a:pt x="18227" y="274606"/>
                </a:lnTo>
                <a:lnTo>
                  <a:pt x="29883" y="285851"/>
                </a:lnTo>
                <a:lnTo>
                  <a:pt x="41333" y="274606"/>
                </a:lnTo>
                <a:lnTo>
                  <a:pt x="45389" y="261365"/>
                </a:lnTo>
                <a:lnTo>
                  <a:pt x="29883" y="261365"/>
                </a:lnTo>
                <a:lnTo>
                  <a:pt x="20231" y="252023"/>
                </a:lnTo>
                <a:lnTo>
                  <a:pt x="12333" y="226582"/>
                </a:lnTo>
                <a:lnTo>
                  <a:pt x="6999" y="188923"/>
                </a:lnTo>
                <a:lnTo>
                  <a:pt x="5041" y="142925"/>
                </a:lnTo>
                <a:lnTo>
                  <a:pt x="6999" y="97139"/>
                </a:lnTo>
                <a:lnTo>
                  <a:pt x="12333" y="59585"/>
                </a:lnTo>
                <a:lnTo>
                  <a:pt x="20231" y="34180"/>
                </a:lnTo>
                <a:lnTo>
                  <a:pt x="29883" y="24841"/>
                </a:lnTo>
                <a:lnTo>
                  <a:pt x="45498" y="24841"/>
                </a:lnTo>
                <a:lnTo>
                  <a:pt x="41333" y="11245"/>
                </a:lnTo>
                <a:lnTo>
                  <a:pt x="29883" y="0"/>
                </a:lnTo>
                <a:close/>
              </a:path>
              <a:path w="59690" h="286384">
                <a:moveTo>
                  <a:pt x="45498" y="24841"/>
                </a:moveTo>
                <a:lnTo>
                  <a:pt x="29883" y="24841"/>
                </a:lnTo>
                <a:lnTo>
                  <a:pt x="39329" y="34180"/>
                </a:lnTo>
                <a:lnTo>
                  <a:pt x="47121" y="59585"/>
                </a:lnTo>
                <a:lnTo>
                  <a:pt x="52416" y="97139"/>
                </a:lnTo>
                <a:lnTo>
                  <a:pt x="54368" y="142925"/>
                </a:lnTo>
                <a:lnTo>
                  <a:pt x="52416" y="188923"/>
                </a:lnTo>
                <a:lnTo>
                  <a:pt x="47121" y="226582"/>
                </a:lnTo>
                <a:lnTo>
                  <a:pt x="39329" y="252023"/>
                </a:lnTo>
                <a:lnTo>
                  <a:pt x="29883" y="261365"/>
                </a:lnTo>
                <a:lnTo>
                  <a:pt x="45389" y="261365"/>
                </a:lnTo>
                <a:lnTo>
                  <a:pt x="50723" y="243954"/>
                </a:lnTo>
                <a:lnTo>
                  <a:pt x="57075" y="198519"/>
                </a:lnTo>
                <a:lnTo>
                  <a:pt x="59410" y="142925"/>
                </a:lnTo>
                <a:lnTo>
                  <a:pt x="57075" y="87332"/>
                </a:lnTo>
                <a:lnTo>
                  <a:pt x="50723" y="41897"/>
                </a:lnTo>
                <a:lnTo>
                  <a:pt x="45498" y="24841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1201755" y="9055074"/>
            <a:ext cx="60325" cy="286385"/>
          </a:xfrm>
          <a:custGeom>
            <a:avLst/>
            <a:gdLst/>
            <a:ahLst/>
            <a:cxnLst/>
            <a:rect l="l" t="t" r="r" b="b"/>
            <a:pathLst>
              <a:path w="60325" h="286384">
                <a:moveTo>
                  <a:pt x="29883" y="0"/>
                </a:moveTo>
                <a:lnTo>
                  <a:pt x="18227" y="11245"/>
                </a:lnTo>
                <a:lnTo>
                  <a:pt x="8731" y="41897"/>
                </a:lnTo>
                <a:lnTo>
                  <a:pt x="2340" y="87332"/>
                </a:lnTo>
                <a:lnTo>
                  <a:pt x="0" y="142925"/>
                </a:lnTo>
                <a:lnTo>
                  <a:pt x="2340" y="198519"/>
                </a:lnTo>
                <a:lnTo>
                  <a:pt x="8731" y="243954"/>
                </a:lnTo>
                <a:lnTo>
                  <a:pt x="18227" y="274606"/>
                </a:lnTo>
                <a:lnTo>
                  <a:pt x="29883" y="285851"/>
                </a:lnTo>
                <a:lnTo>
                  <a:pt x="41538" y="274606"/>
                </a:lnTo>
                <a:lnTo>
                  <a:pt x="45640" y="261365"/>
                </a:lnTo>
                <a:lnTo>
                  <a:pt x="29883" y="261365"/>
                </a:lnTo>
                <a:lnTo>
                  <a:pt x="20288" y="252023"/>
                </a:lnTo>
                <a:lnTo>
                  <a:pt x="12517" y="226582"/>
                </a:lnTo>
                <a:lnTo>
                  <a:pt x="7310" y="188923"/>
                </a:lnTo>
                <a:lnTo>
                  <a:pt x="5410" y="142925"/>
                </a:lnTo>
                <a:lnTo>
                  <a:pt x="7310" y="97139"/>
                </a:lnTo>
                <a:lnTo>
                  <a:pt x="12517" y="59585"/>
                </a:lnTo>
                <a:lnTo>
                  <a:pt x="20288" y="34180"/>
                </a:lnTo>
                <a:lnTo>
                  <a:pt x="29883" y="24841"/>
                </a:lnTo>
                <a:lnTo>
                  <a:pt x="45750" y="24841"/>
                </a:lnTo>
                <a:lnTo>
                  <a:pt x="41538" y="11245"/>
                </a:lnTo>
                <a:lnTo>
                  <a:pt x="29883" y="0"/>
                </a:lnTo>
                <a:close/>
              </a:path>
              <a:path w="60325" h="286384">
                <a:moveTo>
                  <a:pt x="45750" y="24841"/>
                </a:moveTo>
                <a:lnTo>
                  <a:pt x="29883" y="24841"/>
                </a:lnTo>
                <a:lnTo>
                  <a:pt x="39479" y="34180"/>
                </a:lnTo>
                <a:lnTo>
                  <a:pt x="47255" y="59585"/>
                </a:lnTo>
                <a:lnTo>
                  <a:pt x="52466" y="97139"/>
                </a:lnTo>
                <a:lnTo>
                  <a:pt x="54368" y="142925"/>
                </a:lnTo>
                <a:lnTo>
                  <a:pt x="52466" y="188923"/>
                </a:lnTo>
                <a:lnTo>
                  <a:pt x="47255" y="226582"/>
                </a:lnTo>
                <a:lnTo>
                  <a:pt x="39479" y="252023"/>
                </a:lnTo>
                <a:lnTo>
                  <a:pt x="29883" y="261365"/>
                </a:lnTo>
                <a:lnTo>
                  <a:pt x="45640" y="261365"/>
                </a:lnTo>
                <a:lnTo>
                  <a:pt x="51034" y="243954"/>
                </a:lnTo>
                <a:lnTo>
                  <a:pt x="57425" y="198519"/>
                </a:lnTo>
                <a:lnTo>
                  <a:pt x="59766" y="142925"/>
                </a:lnTo>
                <a:lnTo>
                  <a:pt x="57425" y="87332"/>
                </a:lnTo>
                <a:lnTo>
                  <a:pt x="51034" y="41897"/>
                </a:lnTo>
                <a:lnTo>
                  <a:pt x="45750" y="24841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1391125" y="9055074"/>
            <a:ext cx="59690" cy="286385"/>
          </a:xfrm>
          <a:custGeom>
            <a:avLst/>
            <a:gdLst/>
            <a:ahLst/>
            <a:cxnLst/>
            <a:rect l="l" t="t" r="r" b="b"/>
            <a:pathLst>
              <a:path w="59690" h="286384">
                <a:moveTo>
                  <a:pt x="29870" y="0"/>
                </a:moveTo>
                <a:lnTo>
                  <a:pt x="18216" y="11245"/>
                </a:lnTo>
                <a:lnTo>
                  <a:pt x="8724" y="41897"/>
                </a:lnTo>
                <a:lnTo>
                  <a:pt x="2338" y="87332"/>
                </a:lnTo>
                <a:lnTo>
                  <a:pt x="0" y="142925"/>
                </a:lnTo>
                <a:lnTo>
                  <a:pt x="2338" y="198519"/>
                </a:lnTo>
                <a:lnTo>
                  <a:pt x="8724" y="243954"/>
                </a:lnTo>
                <a:lnTo>
                  <a:pt x="18216" y="274606"/>
                </a:lnTo>
                <a:lnTo>
                  <a:pt x="29870" y="285851"/>
                </a:lnTo>
                <a:lnTo>
                  <a:pt x="41320" y="274606"/>
                </a:lnTo>
                <a:lnTo>
                  <a:pt x="45376" y="261365"/>
                </a:lnTo>
                <a:lnTo>
                  <a:pt x="29870" y="261365"/>
                </a:lnTo>
                <a:lnTo>
                  <a:pt x="20218" y="252023"/>
                </a:lnTo>
                <a:lnTo>
                  <a:pt x="12320" y="226582"/>
                </a:lnTo>
                <a:lnTo>
                  <a:pt x="6987" y="188923"/>
                </a:lnTo>
                <a:lnTo>
                  <a:pt x="5029" y="142925"/>
                </a:lnTo>
                <a:lnTo>
                  <a:pt x="6987" y="97139"/>
                </a:lnTo>
                <a:lnTo>
                  <a:pt x="12320" y="59585"/>
                </a:lnTo>
                <a:lnTo>
                  <a:pt x="20218" y="34180"/>
                </a:lnTo>
                <a:lnTo>
                  <a:pt x="29870" y="24841"/>
                </a:lnTo>
                <a:lnTo>
                  <a:pt x="45485" y="24841"/>
                </a:lnTo>
                <a:lnTo>
                  <a:pt x="41320" y="11245"/>
                </a:lnTo>
                <a:lnTo>
                  <a:pt x="29870" y="0"/>
                </a:lnTo>
                <a:close/>
              </a:path>
              <a:path w="59690" h="286384">
                <a:moveTo>
                  <a:pt x="45485" y="24841"/>
                </a:moveTo>
                <a:lnTo>
                  <a:pt x="29870" y="24841"/>
                </a:lnTo>
                <a:lnTo>
                  <a:pt x="39316" y="34180"/>
                </a:lnTo>
                <a:lnTo>
                  <a:pt x="47109" y="59585"/>
                </a:lnTo>
                <a:lnTo>
                  <a:pt x="52403" y="97139"/>
                </a:lnTo>
                <a:lnTo>
                  <a:pt x="54356" y="142925"/>
                </a:lnTo>
                <a:lnTo>
                  <a:pt x="52403" y="188923"/>
                </a:lnTo>
                <a:lnTo>
                  <a:pt x="47109" y="226582"/>
                </a:lnTo>
                <a:lnTo>
                  <a:pt x="39316" y="252023"/>
                </a:lnTo>
                <a:lnTo>
                  <a:pt x="29870" y="261365"/>
                </a:lnTo>
                <a:lnTo>
                  <a:pt x="45376" y="261365"/>
                </a:lnTo>
                <a:lnTo>
                  <a:pt x="50711" y="243954"/>
                </a:lnTo>
                <a:lnTo>
                  <a:pt x="57063" y="198519"/>
                </a:lnTo>
                <a:lnTo>
                  <a:pt x="59397" y="142925"/>
                </a:lnTo>
                <a:lnTo>
                  <a:pt x="57063" y="87332"/>
                </a:lnTo>
                <a:lnTo>
                  <a:pt x="50711" y="41897"/>
                </a:lnTo>
                <a:lnTo>
                  <a:pt x="45485" y="24841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1580482" y="9055074"/>
            <a:ext cx="59690" cy="286385"/>
          </a:xfrm>
          <a:custGeom>
            <a:avLst/>
            <a:gdLst/>
            <a:ahLst/>
            <a:cxnLst/>
            <a:rect l="l" t="t" r="r" b="b"/>
            <a:pathLst>
              <a:path w="59690" h="286384">
                <a:moveTo>
                  <a:pt x="29514" y="0"/>
                </a:moveTo>
                <a:lnTo>
                  <a:pt x="18071" y="11245"/>
                </a:lnTo>
                <a:lnTo>
                  <a:pt x="8685" y="41897"/>
                </a:lnTo>
                <a:lnTo>
                  <a:pt x="2334" y="87332"/>
                </a:lnTo>
                <a:lnTo>
                  <a:pt x="0" y="142925"/>
                </a:lnTo>
                <a:lnTo>
                  <a:pt x="2334" y="198519"/>
                </a:lnTo>
                <a:lnTo>
                  <a:pt x="8685" y="243954"/>
                </a:lnTo>
                <a:lnTo>
                  <a:pt x="18071" y="274606"/>
                </a:lnTo>
                <a:lnTo>
                  <a:pt x="29514" y="285851"/>
                </a:lnTo>
                <a:lnTo>
                  <a:pt x="41170" y="274606"/>
                </a:lnTo>
                <a:lnTo>
                  <a:pt x="45272" y="261365"/>
                </a:lnTo>
                <a:lnTo>
                  <a:pt x="29514" y="261365"/>
                </a:lnTo>
                <a:lnTo>
                  <a:pt x="20070" y="252023"/>
                </a:lnTo>
                <a:lnTo>
                  <a:pt x="12282" y="226582"/>
                </a:lnTo>
                <a:lnTo>
                  <a:pt x="6992" y="188923"/>
                </a:lnTo>
                <a:lnTo>
                  <a:pt x="5041" y="142925"/>
                </a:lnTo>
                <a:lnTo>
                  <a:pt x="6992" y="97139"/>
                </a:lnTo>
                <a:lnTo>
                  <a:pt x="12282" y="59585"/>
                </a:lnTo>
                <a:lnTo>
                  <a:pt x="20070" y="34180"/>
                </a:lnTo>
                <a:lnTo>
                  <a:pt x="29514" y="24841"/>
                </a:lnTo>
                <a:lnTo>
                  <a:pt x="45382" y="24841"/>
                </a:lnTo>
                <a:lnTo>
                  <a:pt x="41170" y="11245"/>
                </a:lnTo>
                <a:lnTo>
                  <a:pt x="29514" y="0"/>
                </a:lnTo>
                <a:close/>
              </a:path>
              <a:path w="59690" h="286384">
                <a:moveTo>
                  <a:pt x="45382" y="24841"/>
                </a:moveTo>
                <a:lnTo>
                  <a:pt x="29514" y="24841"/>
                </a:lnTo>
                <a:lnTo>
                  <a:pt x="39166" y="34180"/>
                </a:lnTo>
                <a:lnTo>
                  <a:pt x="47064" y="59585"/>
                </a:lnTo>
                <a:lnTo>
                  <a:pt x="52398" y="97139"/>
                </a:lnTo>
                <a:lnTo>
                  <a:pt x="54355" y="142925"/>
                </a:lnTo>
                <a:lnTo>
                  <a:pt x="52398" y="188923"/>
                </a:lnTo>
                <a:lnTo>
                  <a:pt x="47064" y="226582"/>
                </a:lnTo>
                <a:lnTo>
                  <a:pt x="39166" y="252023"/>
                </a:lnTo>
                <a:lnTo>
                  <a:pt x="29514" y="261365"/>
                </a:lnTo>
                <a:lnTo>
                  <a:pt x="45272" y="261365"/>
                </a:lnTo>
                <a:lnTo>
                  <a:pt x="50666" y="243954"/>
                </a:lnTo>
                <a:lnTo>
                  <a:pt x="57057" y="198519"/>
                </a:lnTo>
                <a:lnTo>
                  <a:pt x="59397" y="142925"/>
                </a:lnTo>
                <a:lnTo>
                  <a:pt x="57057" y="87332"/>
                </a:lnTo>
                <a:lnTo>
                  <a:pt x="50666" y="41897"/>
                </a:lnTo>
                <a:lnTo>
                  <a:pt x="45382" y="24841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445038" y="9910444"/>
            <a:ext cx="59690" cy="286385"/>
          </a:xfrm>
          <a:custGeom>
            <a:avLst/>
            <a:gdLst/>
            <a:ahLst/>
            <a:cxnLst/>
            <a:rect l="l" t="t" r="r" b="b"/>
            <a:pathLst>
              <a:path w="59690" h="286384">
                <a:moveTo>
                  <a:pt x="29883" y="0"/>
                </a:moveTo>
                <a:lnTo>
                  <a:pt x="18227" y="11243"/>
                </a:lnTo>
                <a:lnTo>
                  <a:pt x="8731" y="41890"/>
                </a:lnTo>
                <a:lnTo>
                  <a:pt x="2340" y="87321"/>
                </a:lnTo>
                <a:lnTo>
                  <a:pt x="0" y="142913"/>
                </a:lnTo>
                <a:lnTo>
                  <a:pt x="2340" y="198506"/>
                </a:lnTo>
                <a:lnTo>
                  <a:pt x="8731" y="243941"/>
                </a:lnTo>
                <a:lnTo>
                  <a:pt x="18227" y="274593"/>
                </a:lnTo>
                <a:lnTo>
                  <a:pt x="29883" y="285838"/>
                </a:lnTo>
                <a:lnTo>
                  <a:pt x="41325" y="274593"/>
                </a:lnTo>
                <a:lnTo>
                  <a:pt x="45380" y="261353"/>
                </a:lnTo>
                <a:lnTo>
                  <a:pt x="29883" y="261353"/>
                </a:lnTo>
                <a:lnTo>
                  <a:pt x="20231" y="252010"/>
                </a:lnTo>
                <a:lnTo>
                  <a:pt x="12333" y="226569"/>
                </a:lnTo>
                <a:lnTo>
                  <a:pt x="6999" y="188910"/>
                </a:lnTo>
                <a:lnTo>
                  <a:pt x="5041" y="142913"/>
                </a:lnTo>
                <a:lnTo>
                  <a:pt x="6999" y="96915"/>
                </a:lnTo>
                <a:lnTo>
                  <a:pt x="12333" y="59256"/>
                </a:lnTo>
                <a:lnTo>
                  <a:pt x="20231" y="33815"/>
                </a:lnTo>
                <a:lnTo>
                  <a:pt x="29883" y="24472"/>
                </a:lnTo>
                <a:lnTo>
                  <a:pt x="45377" y="24472"/>
                </a:lnTo>
                <a:lnTo>
                  <a:pt x="41325" y="11243"/>
                </a:lnTo>
                <a:lnTo>
                  <a:pt x="29883" y="0"/>
                </a:lnTo>
                <a:close/>
              </a:path>
              <a:path w="59690" h="286384">
                <a:moveTo>
                  <a:pt x="45377" y="24472"/>
                </a:moveTo>
                <a:lnTo>
                  <a:pt x="29883" y="24472"/>
                </a:lnTo>
                <a:lnTo>
                  <a:pt x="39327" y="33815"/>
                </a:lnTo>
                <a:lnTo>
                  <a:pt x="47115" y="59256"/>
                </a:lnTo>
                <a:lnTo>
                  <a:pt x="52405" y="96915"/>
                </a:lnTo>
                <a:lnTo>
                  <a:pt x="54356" y="142913"/>
                </a:lnTo>
                <a:lnTo>
                  <a:pt x="52405" y="188910"/>
                </a:lnTo>
                <a:lnTo>
                  <a:pt x="47115" y="226569"/>
                </a:lnTo>
                <a:lnTo>
                  <a:pt x="39327" y="252010"/>
                </a:lnTo>
                <a:lnTo>
                  <a:pt x="29883" y="261353"/>
                </a:lnTo>
                <a:lnTo>
                  <a:pt x="45380" y="261353"/>
                </a:lnTo>
                <a:lnTo>
                  <a:pt x="50712" y="243941"/>
                </a:lnTo>
                <a:lnTo>
                  <a:pt x="57063" y="198506"/>
                </a:lnTo>
                <a:lnTo>
                  <a:pt x="59397" y="142913"/>
                </a:lnTo>
                <a:lnTo>
                  <a:pt x="57063" y="87321"/>
                </a:lnTo>
                <a:lnTo>
                  <a:pt x="50712" y="41890"/>
                </a:lnTo>
                <a:lnTo>
                  <a:pt x="45377" y="24472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0634395" y="9910444"/>
            <a:ext cx="59690" cy="286385"/>
          </a:xfrm>
          <a:custGeom>
            <a:avLst/>
            <a:gdLst/>
            <a:ahLst/>
            <a:cxnLst/>
            <a:rect l="l" t="t" r="r" b="b"/>
            <a:pathLst>
              <a:path w="59690" h="286384">
                <a:moveTo>
                  <a:pt x="29527" y="0"/>
                </a:moveTo>
                <a:lnTo>
                  <a:pt x="18077" y="11243"/>
                </a:lnTo>
                <a:lnTo>
                  <a:pt x="8686" y="41890"/>
                </a:lnTo>
                <a:lnTo>
                  <a:pt x="2334" y="87321"/>
                </a:lnTo>
                <a:lnTo>
                  <a:pt x="0" y="142913"/>
                </a:lnTo>
                <a:lnTo>
                  <a:pt x="2334" y="198506"/>
                </a:lnTo>
                <a:lnTo>
                  <a:pt x="8686" y="243941"/>
                </a:lnTo>
                <a:lnTo>
                  <a:pt x="18077" y="274593"/>
                </a:lnTo>
                <a:lnTo>
                  <a:pt x="29527" y="285838"/>
                </a:lnTo>
                <a:lnTo>
                  <a:pt x="41181" y="274593"/>
                </a:lnTo>
                <a:lnTo>
                  <a:pt x="45281" y="261353"/>
                </a:lnTo>
                <a:lnTo>
                  <a:pt x="29527" y="261353"/>
                </a:lnTo>
                <a:lnTo>
                  <a:pt x="20081" y="252010"/>
                </a:lnTo>
                <a:lnTo>
                  <a:pt x="12288" y="226569"/>
                </a:lnTo>
                <a:lnTo>
                  <a:pt x="6994" y="188910"/>
                </a:lnTo>
                <a:lnTo>
                  <a:pt x="5041" y="142913"/>
                </a:lnTo>
                <a:lnTo>
                  <a:pt x="6994" y="96915"/>
                </a:lnTo>
                <a:lnTo>
                  <a:pt x="12288" y="59256"/>
                </a:lnTo>
                <a:lnTo>
                  <a:pt x="20081" y="33815"/>
                </a:lnTo>
                <a:lnTo>
                  <a:pt x="29527" y="24472"/>
                </a:lnTo>
                <a:lnTo>
                  <a:pt x="45278" y="24472"/>
                </a:lnTo>
                <a:lnTo>
                  <a:pt x="41181" y="11243"/>
                </a:lnTo>
                <a:lnTo>
                  <a:pt x="29527" y="0"/>
                </a:lnTo>
                <a:close/>
              </a:path>
              <a:path w="59690" h="286384">
                <a:moveTo>
                  <a:pt x="45278" y="24472"/>
                </a:moveTo>
                <a:lnTo>
                  <a:pt x="29527" y="24472"/>
                </a:lnTo>
                <a:lnTo>
                  <a:pt x="39179" y="33815"/>
                </a:lnTo>
                <a:lnTo>
                  <a:pt x="47077" y="59256"/>
                </a:lnTo>
                <a:lnTo>
                  <a:pt x="52410" y="96915"/>
                </a:lnTo>
                <a:lnTo>
                  <a:pt x="54368" y="142913"/>
                </a:lnTo>
                <a:lnTo>
                  <a:pt x="52410" y="188910"/>
                </a:lnTo>
                <a:lnTo>
                  <a:pt x="47077" y="226569"/>
                </a:lnTo>
                <a:lnTo>
                  <a:pt x="39179" y="252010"/>
                </a:lnTo>
                <a:lnTo>
                  <a:pt x="29527" y="261353"/>
                </a:lnTo>
                <a:lnTo>
                  <a:pt x="45281" y="261353"/>
                </a:lnTo>
                <a:lnTo>
                  <a:pt x="50672" y="243941"/>
                </a:lnTo>
                <a:lnTo>
                  <a:pt x="57059" y="198506"/>
                </a:lnTo>
                <a:lnTo>
                  <a:pt x="59397" y="142913"/>
                </a:lnTo>
                <a:lnTo>
                  <a:pt x="57059" y="87321"/>
                </a:lnTo>
                <a:lnTo>
                  <a:pt x="50672" y="41890"/>
                </a:lnTo>
                <a:lnTo>
                  <a:pt x="45278" y="24472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823397" y="9910444"/>
            <a:ext cx="60325" cy="286385"/>
          </a:xfrm>
          <a:custGeom>
            <a:avLst/>
            <a:gdLst/>
            <a:ahLst/>
            <a:cxnLst/>
            <a:rect l="l" t="t" r="r" b="b"/>
            <a:pathLst>
              <a:path w="60325" h="286384">
                <a:moveTo>
                  <a:pt x="29883" y="0"/>
                </a:moveTo>
                <a:lnTo>
                  <a:pt x="18227" y="11243"/>
                </a:lnTo>
                <a:lnTo>
                  <a:pt x="8731" y="41890"/>
                </a:lnTo>
                <a:lnTo>
                  <a:pt x="2340" y="87321"/>
                </a:lnTo>
                <a:lnTo>
                  <a:pt x="0" y="142913"/>
                </a:lnTo>
                <a:lnTo>
                  <a:pt x="2340" y="198506"/>
                </a:lnTo>
                <a:lnTo>
                  <a:pt x="8731" y="243941"/>
                </a:lnTo>
                <a:lnTo>
                  <a:pt x="18227" y="274593"/>
                </a:lnTo>
                <a:lnTo>
                  <a:pt x="29883" y="285838"/>
                </a:lnTo>
                <a:lnTo>
                  <a:pt x="41538" y="274593"/>
                </a:lnTo>
                <a:lnTo>
                  <a:pt x="45640" y="261353"/>
                </a:lnTo>
                <a:lnTo>
                  <a:pt x="29883" y="261353"/>
                </a:lnTo>
                <a:lnTo>
                  <a:pt x="20286" y="252010"/>
                </a:lnTo>
                <a:lnTo>
                  <a:pt x="12511" y="226569"/>
                </a:lnTo>
                <a:lnTo>
                  <a:pt x="7299" y="188910"/>
                </a:lnTo>
                <a:lnTo>
                  <a:pt x="5397" y="142913"/>
                </a:lnTo>
                <a:lnTo>
                  <a:pt x="7299" y="96915"/>
                </a:lnTo>
                <a:lnTo>
                  <a:pt x="12511" y="59256"/>
                </a:lnTo>
                <a:lnTo>
                  <a:pt x="20286" y="33815"/>
                </a:lnTo>
                <a:lnTo>
                  <a:pt x="29883" y="24472"/>
                </a:lnTo>
                <a:lnTo>
                  <a:pt x="45638" y="24472"/>
                </a:lnTo>
                <a:lnTo>
                  <a:pt x="41538" y="11243"/>
                </a:lnTo>
                <a:lnTo>
                  <a:pt x="29883" y="0"/>
                </a:lnTo>
                <a:close/>
              </a:path>
              <a:path w="60325" h="286384">
                <a:moveTo>
                  <a:pt x="45638" y="24472"/>
                </a:moveTo>
                <a:lnTo>
                  <a:pt x="29883" y="24472"/>
                </a:lnTo>
                <a:lnTo>
                  <a:pt x="39479" y="33815"/>
                </a:lnTo>
                <a:lnTo>
                  <a:pt x="47255" y="59256"/>
                </a:lnTo>
                <a:lnTo>
                  <a:pt x="52466" y="96915"/>
                </a:lnTo>
                <a:lnTo>
                  <a:pt x="54368" y="142913"/>
                </a:lnTo>
                <a:lnTo>
                  <a:pt x="52466" y="188910"/>
                </a:lnTo>
                <a:lnTo>
                  <a:pt x="47255" y="226569"/>
                </a:lnTo>
                <a:lnTo>
                  <a:pt x="39479" y="252010"/>
                </a:lnTo>
                <a:lnTo>
                  <a:pt x="29883" y="261353"/>
                </a:lnTo>
                <a:lnTo>
                  <a:pt x="45640" y="261353"/>
                </a:lnTo>
                <a:lnTo>
                  <a:pt x="51034" y="243941"/>
                </a:lnTo>
                <a:lnTo>
                  <a:pt x="57425" y="198506"/>
                </a:lnTo>
                <a:lnTo>
                  <a:pt x="59766" y="142913"/>
                </a:lnTo>
                <a:lnTo>
                  <a:pt x="57425" y="87321"/>
                </a:lnTo>
                <a:lnTo>
                  <a:pt x="51034" y="41890"/>
                </a:lnTo>
                <a:lnTo>
                  <a:pt x="45638" y="24472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1012754" y="9910444"/>
            <a:ext cx="59690" cy="286385"/>
          </a:xfrm>
          <a:custGeom>
            <a:avLst/>
            <a:gdLst/>
            <a:ahLst/>
            <a:cxnLst/>
            <a:rect l="l" t="t" r="r" b="b"/>
            <a:pathLst>
              <a:path w="59690" h="286384">
                <a:moveTo>
                  <a:pt x="29883" y="0"/>
                </a:moveTo>
                <a:lnTo>
                  <a:pt x="18227" y="11243"/>
                </a:lnTo>
                <a:lnTo>
                  <a:pt x="8731" y="41890"/>
                </a:lnTo>
                <a:lnTo>
                  <a:pt x="2340" y="87321"/>
                </a:lnTo>
                <a:lnTo>
                  <a:pt x="0" y="142913"/>
                </a:lnTo>
                <a:lnTo>
                  <a:pt x="2340" y="198506"/>
                </a:lnTo>
                <a:lnTo>
                  <a:pt x="8731" y="243941"/>
                </a:lnTo>
                <a:lnTo>
                  <a:pt x="18227" y="274593"/>
                </a:lnTo>
                <a:lnTo>
                  <a:pt x="29883" y="285838"/>
                </a:lnTo>
                <a:lnTo>
                  <a:pt x="41333" y="274593"/>
                </a:lnTo>
                <a:lnTo>
                  <a:pt x="45389" y="261353"/>
                </a:lnTo>
                <a:lnTo>
                  <a:pt x="29883" y="261353"/>
                </a:lnTo>
                <a:lnTo>
                  <a:pt x="20231" y="252010"/>
                </a:lnTo>
                <a:lnTo>
                  <a:pt x="12333" y="226569"/>
                </a:lnTo>
                <a:lnTo>
                  <a:pt x="6999" y="188910"/>
                </a:lnTo>
                <a:lnTo>
                  <a:pt x="5041" y="142913"/>
                </a:lnTo>
                <a:lnTo>
                  <a:pt x="6999" y="96915"/>
                </a:lnTo>
                <a:lnTo>
                  <a:pt x="12333" y="59256"/>
                </a:lnTo>
                <a:lnTo>
                  <a:pt x="20231" y="33815"/>
                </a:lnTo>
                <a:lnTo>
                  <a:pt x="29883" y="24472"/>
                </a:lnTo>
                <a:lnTo>
                  <a:pt x="45386" y="24472"/>
                </a:lnTo>
                <a:lnTo>
                  <a:pt x="41333" y="11243"/>
                </a:lnTo>
                <a:lnTo>
                  <a:pt x="29883" y="0"/>
                </a:lnTo>
                <a:close/>
              </a:path>
              <a:path w="59690" h="286384">
                <a:moveTo>
                  <a:pt x="45386" y="24472"/>
                </a:moveTo>
                <a:lnTo>
                  <a:pt x="29883" y="24472"/>
                </a:lnTo>
                <a:lnTo>
                  <a:pt x="39329" y="33815"/>
                </a:lnTo>
                <a:lnTo>
                  <a:pt x="47121" y="59256"/>
                </a:lnTo>
                <a:lnTo>
                  <a:pt x="52416" y="96915"/>
                </a:lnTo>
                <a:lnTo>
                  <a:pt x="54368" y="142913"/>
                </a:lnTo>
                <a:lnTo>
                  <a:pt x="52416" y="188910"/>
                </a:lnTo>
                <a:lnTo>
                  <a:pt x="47121" y="226569"/>
                </a:lnTo>
                <a:lnTo>
                  <a:pt x="39329" y="252010"/>
                </a:lnTo>
                <a:lnTo>
                  <a:pt x="29883" y="261353"/>
                </a:lnTo>
                <a:lnTo>
                  <a:pt x="45389" y="261353"/>
                </a:lnTo>
                <a:lnTo>
                  <a:pt x="50723" y="243941"/>
                </a:lnTo>
                <a:lnTo>
                  <a:pt x="57075" y="198506"/>
                </a:lnTo>
                <a:lnTo>
                  <a:pt x="59410" y="142913"/>
                </a:lnTo>
                <a:lnTo>
                  <a:pt x="57075" y="87321"/>
                </a:lnTo>
                <a:lnTo>
                  <a:pt x="50723" y="41890"/>
                </a:lnTo>
                <a:lnTo>
                  <a:pt x="45386" y="24472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1201755" y="9910444"/>
            <a:ext cx="60325" cy="286385"/>
          </a:xfrm>
          <a:custGeom>
            <a:avLst/>
            <a:gdLst/>
            <a:ahLst/>
            <a:cxnLst/>
            <a:rect l="l" t="t" r="r" b="b"/>
            <a:pathLst>
              <a:path w="60325" h="286384">
                <a:moveTo>
                  <a:pt x="29883" y="0"/>
                </a:moveTo>
                <a:lnTo>
                  <a:pt x="18227" y="11243"/>
                </a:lnTo>
                <a:lnTo>
                  <a:pt x="8731" y="41890"/>
                </a:lnTo>
                <a:lnTo>
                  <a:pt x="2340" y="87321"/>
                </a:lnTo>
                <a:lnTo>
                  <a:pt x="0" y="142913"/>
                </a:lnTo>
                <a:lnTo>
                  <a:pt x="2340" y="198506"/>
                </a:lnTo>
                <a:lnTo>
                  <a:pt x="8731" y="243941"/>
                </a:lnTo>
                <a:lnTo>
                  <a:pt x="18227" y="274593"/>
                </a:lnTo>
                <a:lnTo>
                  <a:pt x="29883" y="285838"/>
                </a:lnTo>
                <a:lnTo>
                  <a:pt x="41538" y="274593"/>
                </a:lnTo>
                <a:lnTo>
                  <a:pt x="45640" y="261353"/>
                </a:lnTo>
                <a:lnTo>
                  <a:pt x="29883" y="261353"/>
                </a:lnTo>
                <a:lnTo>
                  <a:pt x="20288" y="252010"/>
                </a:lnTo>
                <a:lnTo>
                  <a:pt x="12517" y="226569"/>
                </a:lnTo>
                <a:lnTo>
                  <a:pt x="7310" y="188910"/>
                </a:lnTo>
                <a:lnTo>
                  <a:pt x="5410" y="142913"/>
                </a:lnTo>
                <a:lnTo>
                  <a:pt x="7310" y="96915"/>
                </a:lnTo>
                <a:lnTo>
                  <a:pt x="12517" y="59256"/>
                </a:lnTo>
                <a:lnTo>
                  <a:pt x="20288" y="33815"/>
                </a:lnTo>
                <a:lnTo>
                  <a:pt x="29883" y="24472"/>
                </a:lnTo>
                <a:lnTo>
                  <a:pt x="45638" y="24472"/>
                </a:lnTo>
                <a:lnTo>
                  <a:pt x="41538" y="11243"/>
                </a:lnTo>
                <a:lnTo>
                  <a:pt x="29883" y="0"/>
                </a:lnTo>
                <a:close/>
              </a:path>
              <a:path w="60325" h="286384">
                <a:moveTo>
                  <a:pt x="45638" y="24472"/>
                </a:moveTo>
                <a:lnTo>
                  <a:pt x="29883" y="24472"/>
                </a:lnTo>
                <a:lnTo>
                  <a:pt x="39479" y="33815"/>
                </a:lnTo>
                <a:lnTo>
                  <a:pt x="47255" y="59256"/>
                </a:lnTo>
                <a:lnTo>
                  <a:pt x="52466" y="96915"/>
                </a:lnTo>
                <a:lnTo>
                  <a:pt x="54368" y="142913"/>
                </a:lnTo>
                <a:lnTo>
                  <a:pt x="52466" y="188910"/>
                </a:lnTo>
                <a:lnTo>
                  <a:pt x="47255" y="226569"/>
                </a:lnTo>
                <a:lnTo>
                  <a:pt x="39479" y="252010"/>
                </a:lnTo>
                <a:lnTo>
                  <a:pt x="29883" y="261353"/>
                </a:lnTo>
                <a:lnTo>
                  <a:pt x="45640" y="261353"/>
                </a:lnTo>
                <a:lnTo>
                  <a:pt x="51034" y="243941"/>
                </a:lnTo>
                <a:lnTo>
                  <a:pt x="57425" y="198506"/>
                </a:lnTo>
                <a:lnTo>
                  <a:pt x="59766" y="142913"/>
                </a:lnTo>
                <a:lnTo>
                  <a:pt x="57425" y="87321"/>
                </a:lnTo>
                <a:lnTo>
                  <a:pt x="51034" y="41890"/>
                </a:lnTo>
                <a:lnTo>
                  <a:pt x="45638" y="24472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1391125" y="9910444"/>
            <a:ext cx="59690" cy="286385"/>
          </a:xfrm>
          <a:custGeom>
            <a:avLst/>
            <a:gdLst/>
            <a:ahLst/>
            <a:cxnLst/>
            <a:rect l="l" t="t" r="r" b="b"/>
            <a:pathLst>
              <a:path w="59690" h="286384">
                <a:moveTo>
                  <a:pt x="29870" y="0"/>
                </a:moveTo>
                <a:lnTo>
                  <a:pt x="18216" y="11243"/>
                </a:lnTo>
                <a:lnTo>
                  <a:pt x="8724" y="41890"/>
                </a:lnTo>
                <a:lnTo>
                  <a:pt x="2338" y="87321"/>
                </a:lnTo>
                <a:lnTo>
                  <a:pt x="0" y="142913"/>
                </a:lnTo>
                <a:lnTo>
                  <a:pt x="2338" y="198506"/>
                </a:lnTo>
                <a:lnTo>
                  <a:pt x="8724" y="243941"/>
                </a:lnTo>
                <a:lnTo>
                  <a:pt x="18216" y="274593"/>
                </a:lnTo>
                <a:lnTo>
                  <a:pt x="29870" y="285838"/>
                </a:lnTo>
                <a:lnTo>
                  <a:pt x="41320" y="274593"/>
                </a:lnTo>
                <a:lnTo>
                  <a:pt x="45376" y="261353"/>
                </a:lnTo>
                <a:lnTo>
                  <a:pt x="29870" y="261353"/>
                </a:lnTo>
                <a:lnTo>
                  <a:pt x="20218" y="252010"/>
                </a:lnTo>
                <a:lnTo>
                  <a:pt x="12320" y="226569"/>
                </a:lnTo>
                <a:lnTo>
                  <a:pt x="6987" y="188910"/>
                </a:lnTo>
                <a:lnTo>
                  <a:pt x="5029" y="142913"/>
                </a:lnTo>
                <a:lnTo>
                  <a:pt x="6987" y="96915"/>
                </a:lnTo>
                <a:lnTo>
                  <a:pt x="12320" y="59256"/>
                </a:lnTo>
                <a:lnTo>
                  <a:pt x="20218" y="33815"/>
                </a:lnTo>
                <a:lnTo>
                  <a:pt x="29870" y="24472"/>
                </a:lnTo>
                <a:lnTo>
                  <a:pt x="45374" y="24472"/>
                </a:lnTo>
                <a:lnTo>
                  <a:pt x="41320" y="11243"/>
                </a:lnTo>
                <a:lnTo>
                  <a:pt x="29870" y="0"/>
                </a:lnTo>
                <a:close/>
              </a:path>
              <a:path w="59690" h="286384">
                <a:moveTo>
                  <a:pt x="45374" y="24472"/>
                </a:moveTo>
                <a:lnTo>
                  <a:pt x="29870" y="24472"/>
                </a:lnTo>
                <a:lnTo>
                  <a:pt x="39316" y="33815"/>
                </a:lnTo>
                <a:lnTo>
                  <a:pt x="47109" y="59256"/>
                </a:lnTo>
                <a:lnTo>
                  <a:pt x="52403" y="96915"/>
                </a:lnTo>
                <a:lnTo>
                  <a:pt x="54356" y="142913"/>
                </a:lnTo>
                <a:lnTo>
                  <a:pt x="52403" y="188910"/>
                </a:lnTo>
                <a:lnTo>
                  <a:pt x="47109" y="226569"/>
                </a:lnTo>
                <a:lnTo>
                  <a:pt x="39316" y="252010"/>
                </a:lnTo>
                <a:lnTo>
                  <a:pt x="29870" y="261353"/>
                </a:lnTo>
                <a:lnTo>
                  <a:pt x="45376" y="261353"/>
                </a:lnTo>
                <a:lnTo>
                  <a:pt x="50711" y="243941"/>
                </a:lnTo>
                <a:lnTo>
                  <a:pt x="57063" y="198506"/>
                </a:lnTo>
                <a:lnTo>
                  <a:pt x="59397" y="142913"/>
                </a:lnTo>
                <a:lnTo>
                  <a:pt x="57063" y="87321"/>
                </a:lnTo>
                <a:lnTo>
                  <a:pt x="50711" y="41890"/>
                </a:lnTo>
                <a:lnTo>
                  <a:pt x="45374" y="24472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1580482" y="9910444"/>
            <a:ext cx="59690" cy="286385"/>
          </a:xfrm>
          <a:custGeom>
            <a:avLst/>
            <a:gdLst/>
            <a:ahLst/>
            <a:cxnLst/>
            <a:rect l="l" t="t" r="r" b="b"/>
            <a:pathLst>
              <a:path w="59690" h="286384">
                <a:moveTo>
                  <a:pt x="29514" y="0"/>
                </a:moveTo>
                <a:lnTo>
                  <a:pt x="18071" y="11243"/>
                </a:lnTo>
                <a:lnTo>
                  <a:pt x="8685" y="41890"/>
                </a:lnTo>
                <a:lnTo>
                  <a:pt x="2334" y="87321"/>
                </a:lnTo>
                <a:lnTo>
                  <a:pt x="0" y="142913"/>
                </a:lnTo>
                <a:lnTo>
                  <a:pt x="2334" y="198506"/>
                </a:lnTo>
                <a:lnTo>
                  <a:pt x="8685" y="243941"/>
                </a:lnTo>
                <a:lnTo>
                  <a:pt x="18071" y="274593"/>
                </a:lnTo>
                <a:lnTo>
                  <a:pt x="29514" y="285838"/>
                </a:lnTo>
                <a:lnTo>
                  <a:pt x="41170" y="274593"/>
                </a:lnTo>
                <a:lnTo>
                  <a:pt x="45272" y="261353"/>
                </a:lnTo>
                <a:lnTo>
                  <a:pt x="29514" y="261353"/>
                </a:lnTo>
                <a:lnTo>
                  <a:pt x="20070" y="252010"/>
                </a:lnTo>
                <a:lnTo>
                  <a:pt x="12282" y="226569"/>
                </a:lnTo>
                <a:lnTo>
                  <a:pt x="6992" y="188910"/>
                </a:lnTo>
                <a:lnTo>
                  <a:pt x="5041" y="142913"/>
                </a:lnTo>
                <a:lnTo>
                  <a:pt x="6992" y="96915"/>
                </a:lnTo>
                <a:lnTo>
                  <a:pt x="12282" y="59256"/>
                </a:lnTo>
                <a:lnTo>
                  <a:pt x="20070" y="33815"/>
                </a:lnTo>
                <a:lnTo>
                  <a:pt x="29514" y="24472"/>
                </a:lnTo>
                <a:lnTo>
                  <a:pt x="45269" y="24472"/>
                </a:lnTo>
                <a:lnTo>
                  <a:pt x="41170" y="11243"/>
                </a:lnTo>
                <a:lnTo>
                  <a:pt x="29514" y="0"/>
                </a:lnTo>
                <a:close/>
              </a:path>
              <a:path w="59690" h="286384">
                <a:moveTo>
                  <a:pt x="45269" y="24472"/>
                </a:moveTo>
                <a:lnTo>
                  <a:pt x="29514" y="24472"/>
                </a:lnTo>
                <a:lnTo>
                  <a:pt x="39166" y="33815"/>
                </a:lnTo>
                <a:lnTo>
                  <a:pt x="47064" y="59256"/>
                </a:lnTo>
                <a:lnTo>
                  <a:pt x="52398" y="96915"/>
                </a:lnTo>
                <a:lnTo>
                  <a:pt x="54355" y="142913"/>
                </a:lnTo>
                <a:lnTo>
                  <a:pt x="52398" y="188910"/>
                </a:lnTo>
                <a:lnTo>
                  <a:pt x="47064" y="226569"/>
                </a:lnTo>
                <a:lnTo>
                  <a:pt x="39166" y="252010"/>
                </a:lnTo>
                <a:lnTo>
                  <a:pt x="29514" y="261353"/>
                </a:lnTo>
                <a:lnTo>
                  <a:pt x="45272" y="261353"/>
                </a:lnTo>
                <a:lnTo>
                  <a:pt x="50666" y="243941"/>
                </a:lnTo>
                <a:lnTo>
                  <a:pt x="57057" y="198506"/>
                </a:lnTo>
                <a:lnTo>
                  <a:pt x="59397" y="142913"/>
                </a:lnTo>
                <a:lnTo>
                  <a:pt x="57057" y="87321"/>
                </a:lnTo>
                <a:lnTo>
                  <a:pt x="50666" y="41890"/>
                </a:lnTo>
                <a:lnTo>
                  <a:pt x="45269" y="24472"/>
                </a:lnTo>
                <a:close/>
              </a:path>
            </a:pathLst>
          </a:custGeom>
          <a:solidFill>
            <a:srgbClr val="FC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46657" y="1724405"/>
            <a:ext cx="1868170" cy="99060"/>
          </a:xfrm>
          <a:custGeom>
            <a:avLst/>
            <a:gdLst/>
            <a:ahLst/>
            <a:cxnLst/>
            <a:rect l="l" t="t" r="r" b="b"/>
            <a:pathLst>
              <a:path w="1868170" h="99060">
                <a:moveTo>
                  <a:pt x="1864818" y="0"/>
                </a:moveTo>
                <a:lnTo>
                  <a:pt x="71872" y="0"/>
                </a:lnTo>
                <a:lnTo>
                  <a:pt x="0" y="98996"/>
                </a:lnTo>
                <a:lnTo>
                  <a:pt x="1810623" y="98996"/>
                </a:lnTo>
                <a:lnTo>
                  <a:pt x="1867736" y="20329"/>
                </a:lnTo>
                <a:lnTo>
                  <a:pt x="18648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64786" y="884253"/>
            <a:ext cx="215265" cy="88265"/>
          </a:xfrm>
          <a:custGeom>
            <a:avLst/>
            <a:gdLst/>
            <a:ahLst/>
            <a:cxnLst/>
            <a:rect l="l" t="t" r="r" b="b"/>
            <a:pathLst>
              <a:path w="215265" h="88265">
                <a:moveTo>
                  <a:pt x="93973" y="0"/>
                </a:moveTo>
                <a:lnTo>
                  <a:pt x="91972" y="251"/>
                </a:lnTo>
                <a:lnTo>
                  <a:pt x="59329" y="6020"/>
                </a:lnTo>
                <a:lnTo>
                  <a:pt x="0" y="87741"/>
                </a:lnTo>
                <a:lnTo>
                  <a:pt x="214827" y="87741"/>
                </a:lnTo>
                <a:lnTo>
                  <a:pt x="939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10318" y="1085761"/>
            <a:ext cx="662940" cy="99060"/>
          </a:xfrm>
          <a:custGeom>
            <a:avLst/>
            <a:gdLst/>
            <a:ahLst/>
            <a:cxnLst/>
            <a:rect l="l" t="t" r="r" b="b"/>
            <a:pathLst>
              <a:path w="662940" h="99059">
                <a:moveTo>
                  <a:pt x="525997" y="0"/>
                </a:moveTo>
                <a:lnTo>
                  <a:pt x="71872" y="0"/>
                </a:lnTo>
                <a:lnTo>
                  <a:pt x="0" y="98996"/>
                </a:lnTo>
                <a:lnTo>
                  <a:pt x="662354" y="98996"/>
                </a:lnTo>
                <a:lnTo>
                  <a:pt x="525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55851" y="1298524"/>
            <a:ext cx="1109980" cy="99060"/>
          </a:xfrm>
          <a:custGeom>
            <a:avLst/>
            <a:gdLst/>
            <a:ahLst/>
            <a:cxnLst/>
            <a:rect l="l" t="t" r="r" b="b"/>
            <a:pathLst>
              <a:path w="1109980" h="99059">
                <a:moveTo>
                  <a:pt x="973524" y="0"/>
                </a:moveTo>
                <a:lnTo>
                  <a:pt x="71872" y="0"/>
                </a:lnTo>
                <a:lnTo>
                  <a:pt x="0" y="98996"/>
                </a:lnTo>
                <a:lnTo>
                  <a:pt x="1109881" y="98996"/>
                </a:lnTo>
                <a:lnTo>
                  <a:pt x="9735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01125" y="1511642"/>
            <a:ext cx="1558290" cy="99060"/>
          </a:xfrm>
          <a:custGeom>
            <a:avLst/>
            <a:gdLst/>
            <a:ahLst/>
            <a:cxnLst/>
            <a:rect l="l" t="t" r="r" b="b"/>
            <a:pathLst>
              <a:path w="1558289" h="99059">
                <a:moveTo>
                  <a:pt x="1421799" y="0"/>
                </a:moveTo>
                <a:lnTo>
                  <a:pt x="71872" y="0"/>
                </a:lnTo>
                <a:lnTo>
                  <a:pt x="0" y="98996"/>
                </a:lnTo>
                <a:lnTo>
                  <a:pt x="1558156" y="98996"/>
                </a:lnTo>
                <a:lnTo>
                  <a:pt x="14217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06961" y="1937156"/>
            <a:ext cx="1868170" cy="99060"/>
          </a:xfrm>
          <a:custGeom>
            <a:avLst/>
            <a:gdLst/>
            <a:ahLst/>
            <a:cxnLst/>
            <a:rect l="l" t="t" r="r" b="b"/>
            <a:pathLst>
              <a:path w="1868170" h="99060">
                <a:moveTo>
                  <a:pt x="1867733" y="0"/>
                </a:moveTo>
                <a:lnTo>
                  <a:pt x="57109" y="0"/>
                </a:lnTo>
                <a:lnTo>
                  <a:pt x="0" y="78662"/>
                </a:lnTo>
                <a:lnTo>
                  <a:pt x="2918" y="99009"/>
                </a:lnTo>
                <a:lnTo>
                  <a:pt x="1795852" y="99009"/>
                </a:lnTo>
                <a:lnTo>
                  <a:pt x="18677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62044" y="2149919"/>
            <a:ext cx="1558290" cy="99060"/>
          </a:xfrm>
          <a:custGeom>
            <a:avLst/>
            <a:gdLst/>
            <a:ahLst/>
            <a:cxnLst/>
            <a:rect l="l" t="t" r="r" b="b"/>
            <a:pathLst>
              <a:path w="1558289" h="99060">
                <a:moveTo>
                  <a:pt x="1558183" y="0"/>
                </a:moveTo>
                <a:lnTo>
                  <a:pt x="0" y="0"/>
                </a:lnTo>
                <a:lnTo>
                  <a:pt x="136357" y="98996"/>
                </a:lnTo>
                <a:lnTo>
                  <a:pt x="1486311" y="98996"/>
                </a:lnTo>
                <a:lnTo>
                  <a:pt x="1558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55593" y="2363038"/>
            <a:ext cx="1109980" cy="99060"/>
          </a:xfrm>
          <a:custGeom>
            <a:avLst/>
            <a:gdLst/>
            <a:ahLst/>
            <a:cxnLst/>
            <a:rect l="l" t="t" r="r" b="b"/>
            <a:pathLst>
              <a:path w="1109980" h="99060">
                <a:moveTo>
                  <a:pt x="1109908" y="0"/>
                </a:moveTo>
                <a:lnTo>
                  <a:pt x="0" y="0"/>
                </a:lnTo>
                <a:lnTo>
                  <a:pt x="136357" y="98996"/>
                </a:lnTo>
                <a:lnTo>
                  <a:pt x="1038036" y="98996"/>
                </a:lnTo>
                <a:lnTo>
                  <a:pt x="11099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48652" y="2575801"/>
            <a:ext cx="662940" cy="99060"/>
          </a:xfrm>
          <a:custGeom>
            <a:avLst/>
            <a:gdLst/>
            <a:ahLst/>
            <a:cxnLst/>
            <a:rect l="l" t="t" r="r" b="b"/>
            <a:pathLst>
              <a:path w="662940" h="99060">
                <a:moveTo>
                  <a:pt x="662381" y="0"/>
                </a:moveTo>
                <a:lnTo>
                  <a:pt x="0" y="0"/>
                </a:lnTo>
                <a:lnTo>
                  <a:pt x="136357" y="98996"/>
                </a:lnTo>
                <a:lnTo>
                  <a:pt x="590509" y="98996"/>
                </a:lnTo>
                <a:lnTo>
                  <a:pt x="6623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241711" y="2788564"/>
            <a:ext cx="215265" cy="88265"/>
          </a:xfrm>
          <a:custGeom>
            <a:avLst/>
            <a:gdLst/>
            <a:ahLst/>
            <a:cxnLst/>
            <a:rect l="l" t="t" r="r" b="b"/>
            <a:pathLst>
              <a:path w="215265" h="88264">
                <a:moveTo>
                  <a:pt x="214854" y="0"/>
                </a:moveTo>
                <a:lnTo>
                  <a:pt x="0" y="0"/>
                </a:lnTo>
                <a:lnTo>
                  <a:pt x="120858" y="87744"/>
                </a:lnTo>
                <a:lnTo>
                  <a:pt x="122885" y="87489"/>
                </a:lnTo>
                <a:lnTo>
                  <a:pt x="155524" y="81721"/>
                </a:lnTo>
                <a:lnTo>
                  <a:pt x="2148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7010" marR="1030605" indent="-194945">
              <a:lnSpc>
                <a:spcPct val="109300"/>
              </a:lnSpc>
              <a:spcBef>
                <a:spcPts val="95"/>
              </a:spcBef>
              <a:buFont typeface="Arial"/>
              <a:buChar char="•"/>
              <a:tabLst>
                <a:tab pos="207645" algn="l"/>
              </a:tabLst>
            </a:pPr>
            <a:r>
              <a:rPr sz="2800" dirty="0"/>
              <a:t>Urban</a:t>
            </a:r>
            <a:r>
              <a:rPr sz="2800" spc="-40" dirty="0"/>
              <a:t> </a:t>
            </a:r>
            <a:r>
              <a:rPr sz="2800" dirty="0"/>
              <a:t>areas</a:t>
            </a:r>
            <a:r>
              <a:rPr sz="2800" spc="-25" dirty="0"/>
              <a:t> </a:t>
            </a:r>
            <a:r>
              <a:rPr sz="2800" dirty="0"/>
              <a:t>face</a:t>
            </a:r>
            <a:r>
              <a:rPr sz="2800" spc="-25" dirty="0"/>
              <a:t> </a:t>
            </a:r>
            <a:r>
              <a:rPr sz="2800" dirty="0"/>
              <a:t>severe</a:t>
            </a:r>
            <a:r>
              <a:rPr sz="2800" spc="-25" dirty="0"/>
              <a:t> </a:t>
            </a:r>
            <a:r>
              <a:rPr sz="2800" dirty="0"/>
              <a:t>parking</a:t>
            </a:r>
            <a:r>
              <a:rPr sz="2800" spc="-30" dirty="0"/>
              <a:t> </a:t>
            </a:r>
            <a:r>
              <a:rPr sz="2800" dirty="0"/>
              <a:t>shortages</a:t>
            </a:r>
            <a:r>
              <a:rPr sz="2800" spc="-25" dirty="0"/>
              <a:t> </a:t>
            </a:r>
            <a:r>
              <a:rPr sz="2800" dirty="0"/>
              <a:t>due</a:t>
            </a:r>
            <a:r>
              <a:rPr sz="2800" spc="-25" dirty="0"/>
              <a:t> to </a:t>
            </a:r>
            <a:r>
              <a:rPr sz="2800" dirty="0"/>
              <a:t>increasing</a:t>
            </a:r>
            <a:r>
              <a:rPr sz="2800" spc="-55" dirty="0"/>
              <a:t> </a:t>
            </a:r>
            <a:r>
              <a:rPr sz="2800" dirty="0"/>
              <a:t>vehicle</a:t>
            </a:r>
            <a:r>
              <a:rPr sz="2800" spc="-40" dirty="0"/>
              <a:t> </a:t>
            </a:r>
            <a:r>
              <a:rPr sz="2800" spc="-10" dirty="0"/>
              <a:t>numbers.</a:t>
            </a:r>
            <a:endParaRPr sz="2800"/>
          </a:p>
          <a:p>
            <a:pPr marL="207010" marR="549910" indent="-194945">
              <a:lnSpc>
                <a:spcPct val="109300"/>
              </a:lnSpc>
              <a:spcBef>
                <a:spcPts val="2185"/>
              </a:spcBef>
              <a:buFont typeface="Arial"/>
              <a:buChar char="•"/>
              <a:tabLst>
                <a:tab pos="207645" algn="l"/>
              </a:tabLst>
            </a:pPr>
            <a:r>
              <a:rPr sz="2800" dirty="0"/>
              <a:t>Traditional</a:t>
            </a:r>
            <a:r>
              <a:rPr sz="2800" spc="-65" dirty="0"/>
              <a:t> </a:t>
            </a:r>
            <a:r>
              <a:rPr sz="2800" dirty="0"/>
              <a:t>parking</a:t>
            </a:r>
            <a:r>
              <a:rPr sz="2800" spc="-50" dirty="0"/>
              <a:t> </a:t>
            </a:r>
            <a:r>
              <a:rPr sz="2800" dirty="0"/>
              <a:t>methods</a:t>
            </a:r>
            <a:r>
              <a:rPr sz="2800" spc="-50" dirty="0"/>
              <a:t> </a:t>
            </a:r>
            <a:r>
              <a:rPr sz="2800" dirty="0"/>
              <a:t>lead</a:t>
            </a:r>
            <a:r>
              <a:rPr sz="2800" spc="-50" dirty="0"/>
              <a:t> </a:t>
            </a:r>
            <a:r>
              <a:rPr sz="2800" dirty="0"/>
              <a:t>to</a:t>
            </a:r>
            <a:r>
              <a:rPr sz="2800" spc="-50" dirty="0"/>
              <a:t> </a:t>
            </a:r>
            <a:r>
              <a:rPr sz="2800" dirty="0"/>
              <a:t>congestion,</a:t>
            </a:r>
            <a:r>
              <a:rPr sz="2800" spc="-50" dirty="0"/>
              <a:t> </a:t>
            </a:r>
            <a:r>
              <a:rPr sz="2800" spc="-20" dirty="0"/>
              <a:t>fuel </a:t>
            </a:r>
            <a:r>
              <a:rPr sz="2800" dirty="0"/>
              <a:t>wastage,</a:t>
            </a:r>
            <a:r>
              <a:rPr sz="2800" spc="-30" dirty="0"/>
              <a:t> </a:t>
            </a:r>
            <a:r>
              <a:rPr sz="2800" dirty="0"/>
              <a:t>and</a:t>
            </a:r>
            <a:r>
              <a:rPr sz="2800" spc="-25" dirty="0"/>
              <a:t> </a:t>
            </a:r>
            <a:r>
              <a:rPr sz="2800" spc="-10" dirty="0"/>
              <a:t>inefficiency.</a:t>
            </a:r>
            <a:endParaRPr sz="2800"/>
          </a:p>
          <a:p>
            <a:pPr marL="207010" marR="869950" indent="-194945">
              <a:lnSpc>
                <a:spcPct val="109300"/>
              </a:lnSpc>
              <a:spcBef>
                <a:spcPts val="2180"/>
              </a:spcBef>
              <a:buFont typeface="Arial"/>
              <a:buChar char="•"/>
              <a:tabLst>
                <a:tab pos="207645" algn="l"/>
              </a:tabLst>
            </a:pPr>
            <a:r>
              <a:rPr sz="2800" dirty="0"/>
              <a:t>Lack</a:t>
            </a:r>
            <a:r>
              <a:rPr sz="2800" spc="-30" dirty="0"/>
              <a:t> </a:t>
            </a:r>
            <a:r>
              <a:rPr sz="2800" dirty="0"/>
              <a:t>of</a:t>
            </a:r>
            <a:r>
              <a:rPr sz="2800" spc="-20" dirty="0"/>
              <a:t> </a:t>
            </a:r>
            <a:r>
              <a:rPr sz="2800" spc="-10" dirty="0"/>
              <a:t>real-</a:t>
            </a:r>
            <a:r>
              <a:rPr sz="2800" dirty="0"/>
              <a:t>time</a:t>
            </a:r>
            <a:r>
              <a:rPr sz="2800" spc="-25" dirty="0"/>
              <a:t> </a:t>
            </a:r>
            <a:r>
              <a:rPr sz="2800" dirty="0"/>
              <a:t>monitoring</a:t>
            </a:r>
            <a:r>
              <a:rPr sz="2800" spc="-20" dirty="0"/>
              <a:t> </a:t>
            </a:r>
            <a:r>
              <a:rPr sz="2800" dirty="0"/>
              <a:t>results</a:t>
            </a:r>
            <a:r>
              <a:rPr sz="2800" spc="-20" dirty="0"/>
              <a:t> </a:t>
            </a:r>
            <a:r>
              <a:rPr sz="2800" dirty="0"/>
              <a:t>in</a:t>
            </a:r>
            <a:r>
              <a:rPr sz="2800" spc="-20" dirty="0"/>
              <a:t> </a:t>
            </a:r>
            <a:r>
              <a:rPr sz="2800" spc="-10" dirty="0"/>
              <a:t>ineffective </a:t>
            </a:r>
            <a:r>
              <a:rPr sz="2800" dirty="0"/>
              <a:t>parking</a:t>
            </a:r>
            <a:r>
              <a:rPr sz="2800" spc="-40" dirty="0"/>
              <a:t> </a:t>
            </a:r>
            <a:r>
              <a:rPr sz="2800" dirty="0"/>
              <a:t>space</a:t>
            </a:r>
            <a:r>
              <a:rPr sz="2800" spc="-25" dirty="0"/>
              <a:t> </a:t>
            </a:r>
            <a:r>
              <a:rPr sz="2800" spc="-10" dirty="0"/>
              <a:t>utilization.</a:t>
            </a:r>
            <a:endParaRPr sz="2800"/>
          </a:p>
          <a:p>
            <a:pPr marL="207010" marR="5080" indent="-194945">
              <a:lnSpc>
                <a:spcPct val="109300"/>
              </a:lnSpc>
              <a:spcBef>
                <a:spcPts val="2180"/>
              </a:spcBef>
              <a:buFont typeface="Arial"/>
              <a:buChar char="•"/>
              <a:tabLst>
                <a:tab pos="207645" algn="l"/>
              </a:tabLst>
            </a:pPr>
            <a:r>
              <a:rPr sz="2800" dirty="0"/>
              <a:t>Security</a:t>
            </a:r>
            <a:r>
              <a:rPr sz="2800" spc="-35" dirty="0"/>
              <a:t> </a:t>
            </a:r>
            <a:r>
              <a:rPr sz="2800" dirty="0"/>
              <a:t>concerns</a:t>
            </a:r>
            <a:r>
              <a:rPr sz="2800" spc="-30" dirty="0"/>
              <a:t> </a:t>
            </a:r>
            <a:r>
              <a:rPr sz="2800" dirty="0"/>
              <a:t>arise</a:t>
            </a:r>
            <a:r>
              <a:rPr sz="2800" spc="-30" dirty="0"/>
              <a:t> </a:t>
            </a:r>
            <a:r>
              <a:rPr sz="2800" dirty="0"/>
              <a:t>due</a:t>
            </a:r>
            <a:r>
              <a:rPr sz="2800" spc="-30" dirty="0"/>
              <a:t> </a:t>
            </a:r>
            <a:r>
              <a:rPr sz="2800" dirty="0"/>
              <a:t>to</a:t>
            </a:r>
            <a:r>
              <a:rPr sz="2800" spc="-30" dirty="0"/>
              <a:t> </a:t>
            </a:r>
            <a:r>
              <a:rPr sz="2800" dirty="0"/>
              <a:t>unauthorized</a:t>
            </a:r>
            <a:r>
              <a:rPr sz="2800" spc="-35" dirty="0"/>
              <a:t> </a:t>
            </a:r>
            <a:r>
              <a:rPr sz="2800" dirty="0"/>
              <a:t>parking</a:t>
            </a:r>
            <a:r>
              <a:rPr sz="2800" spc="-30" dirty="0"/>
              <a:t> </a:t>
            </a:r>
            <a:r>
              <a:rPr sz="2800" spc="-25" dirty="0"/>
              <a:t>and </a:t>
            </a:r>
            <a:r>
              <a:rPr sz="2800" dirty="0"/>
              <a:t>manual</a:t>
            </a:r>
            <a:r>
              <a:rPr sz="2800" spc="-35" dirty="0"/>
              <a:t> </a:t>
            </a:r>
            <a:r>
              <a:rPr sz="2800" spc="-10" dirty="0"/>
              <a:t>management.</a:t>
            </a:r>
            <a:endParaRPr sz="2800"/>
          </a:p>
        </p:txBody>
      </p:sp>
      <p:sp>
        <p:nvSpPr>
          <p:cNvPr id="110" name="object 1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1739" rIns="0" bIns="0" rtlCol="0">
            <a:spAutoFit/>
          </a:bodyPr>
          <a:lstStyle/>
          <a:p>
            <a:pPr marL="8453120">
              <a:lnSpc>
                <a:spcPct val="100000"/>
              </a:lnSpc>
              <a:spcBef>
                <a:spcPts val="95"/>
              </a:spcBef>
            </a:pPr>
            <a:r>
              <a:rPr sz="8800" dirty="0">
                <a:latin typeface="Times New Roman"/>
                <a:cs typeface="Times New Roman"/>
              </a:rPr>
              <a:t>Problem</a:t>
            </a:r>
            <a:r>
              <a:rPr sz="8800" spc="-525" dirty="0">
                <a:latin typeface="Times New Roman"/>
                <a:cs typeface="Times New Roman"/>
              </a:rPr>
              <a:t> </a:t>
            </a:r>
            <a:r>
              <a:rPr sz="8800" spc="-10" dirty="0">
                <a:latin typeface="Times New Roman"/>
                <a:cs typeface="Times New Roman"/>
              </a:rPr>
              <a:t>Statement</a:t>
            </a:r>
            <a:endParaRPr sz="8800">
              <a:latin typeface="Times New Roman"/>
              <a:cs typeface="Times New Roman"/>
            </a:endParaRPr>
          </a:p>
        </p:txBody>
      </p:sp>
      <p:pic>
        <p:nvPicPr>
          <p:cNvPr id="111" name="object 11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118158" y="3271329"/>
            <a:ext cx="5908319" cy="5493956"/>
          </a:xfrm>
          <a:prstGeom prst="rect">
            <a:avLst/>
          </a:prstGeom>
        </p:spPr>
      </p:pic>
    </p:spTree>
  </p:cSld>
  <p:clrMapOvr>
    <a:masterClrMapping/>
  </p:clrMapOvr>
  <p:transition>
    <p:wipe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6777" y="1896389"/>
            <a:ext cx="910145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82415" algn="l"/>
              </a:tabLst>
            </a:pPr>
            <a:r>
              <a:rPr sz="9600" spc="-10" dirty="0">
                <a:latin typeface="Times New Roman"/>
                <a:cs typeface="Times New Roman"/>
              </a:rPr>
              <a:t>Project</a:t>
            </a:r>
            <a:r>
              <a:rPr sz="9600" dirty="0">
                <a:latin typeface="Times New Roman"/>
                <a:cs typeface="Times New Roman"/>
              </a:rPr>
              <a:t>	</a:t>
            </a:r>
            <a:r>
              <a:rPr sz="9600" spc="-10" dirty="0">
                <a:latin typeface="Times New Roman"/>
                <a:cs typeface="Times New Roman"/>
              </a:rPr>
              <a:t>Overview</a:t>
            </a:r>
            <a:endParaRPr sz="9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674833"/>
            <a:ext cx="5358130" cy="2612390"/>
            <a:chOff x="0" y="7674833"/>
            <a:chExt cx="5358130" cy="2612390"/>
          </a:xfrm>
        </p:grpSpPr>
        <p:sp>
          <p:nvSpPr>
            <p:cNvPr id="4" name="object 4"/>
            <p:cNvSpPr/>
            <p:nvPr/>
          </p:nvSpPr>
          <p:spPr>
            <a:xfrm>
              <a:off x="0" y="7674833"/>
              <a:ext cx="4498975" cy="2612390"/>
            </a:xfrm>
            <a:custGeom>
              <a:avLst/>
              <a:gdLst/>
              <a:ahLst/>
              <a:cxnLst/>
              <a:rect l="l" t="t" r="r" b="b"/>
              <a:pathLst>
                <a:path w="4498975" h="2612390">
                  <a:moveTo>
                    <a:pt x="164009" y="0"/>
                  </a:moveTo>
                  <a:lnTo>
                    <a:pt x="0" y="0"/>
                  </a:lnTo>
                  <a:lnTo>
                    <a:pt x="0" y="2612166"/>
                  </a:lnTo>
                  <a:lnTo>
                    <a:pt x="4498546" y="2612166"/>
                  </a:lnTo>
                  <a:lnTo>
                    <a:pt x="4485882" y="2590800"/>
                  </a:lnTo>
                  <a:lnTo>
                    <a:pt x="4462938" y="2552700"/>
                  </a:lnTo>
                  <a:lnTo>
                    <a:pt x="4439634" y="2514600"/>
                  </a:lnTo>
                  <a:lnTo>
                    <a:pt x="4415970" y="2476500"/>
                  </a:lnTo>
                  <a:lnTo>
                    <a:pt x="4391946" y="2425700"/>
                  </a:lnTo>
                  <a:lnTo>
                    <a:pt x="4367564" y="2387600"/>
                  </a:lnTo>
                  <a:lnTo>
                    <a:pt x="4342823" y="2349500"/>
                  </a:lnTo>
                  <a:lnTo>
                    <a:pt x="4317724" y="2311400"/>
                  </a:lnTo>
                  <a:lnTo>
                    <a:pt x="4292268" y="2273300"/>
                  </a:lnTo>
                  <a:lnTo>
                    <a:pt x="4266456" y="2235200"/>
                  </a:lnTo>
                  <a:lnTo>
                    <a:pt x="4240286" y="2197100"/>
                  </a:lnTo>
                  <a:lnTo>
                    <a:pt x="4213761" y="2171700"/>
                  </a:lnTo>
                  <a:lnTo>
                    <a:pt x="4186881" y="2133600"/>
                  </a:lnTo>
                  <a:lnTo>
                    <a:pt x="4159646" y="2095500"/>
                  </a:lnTo>
                  <a:lnTo>
                    <a:pt x="4132057" y="2057400"/>
                  </a:lnTo>
                  <a:lnTo>
                    <a:pt x="4104114" y="2019300"/>
                  </a:lnTo>
                  <a:lnTo>
                    <a:pt x="4075817" y="1981200"/>
                  </a:lnTo>
                  <a:lnTo>
                    <a:pt x="4047168" y="1943100"/>
                  </a:lnTo>
                  <a:lnTo>
                    <a:pt x="4018167" y="1905000"/>
                  </a:lnTo>
                  <a:lnTo>
                    <a:pt x="3988814" y="1879600"/>
                  </a:lnTo>
                  <a:lnTo>
                    <a:pt x="3959110" y="1841500"/>
                  </a:lnTo>
                  <a:lnTo>
                    <a:pt x="3929055" y="1803400"/>
                  </a:lnTo>
                  <a:lnTo>
                    <a:pt x="3898650" y="1765300"/>
                  </a:lnTo>
                  <a:lnTo>
                    <a:pt x="3867896" y="1739900"/>
                  </a:lnTo>
                  <a:lnTo>
                    <a:pt x="3836792" y="1701800"/>
                  </a:lnTo>
                  <a:lnTo>
                    <a:pt x="3805340" y="1663700"/>
                  </a:lnTo>
                  <a:lnTo>
                    <a:pt x="3773539" y="1625600"/>
                  </a:lnTo>
                  <a:lnTo>
                    <a:pt x="3741391" y="1600200"/>
                  </a:lnTo>
                  <a:lnTo>
                    <a:pt x="3708896" y="1562100"/>
                  </a:lnTo>
                  <a:lnTo>
                    <a:pt x="3676054" y="1536700"/>
                  </a:lnTo>
                  <a:lnTo>
                    <a:pt x="3642867" y="1498600"/>
                  </a:lnTo>
                  <a:lnTo>
                    <a:pt x="3609333" y="1460500"/>
                  </a:lnTo>
                  <a:lnTo>
                    <a:pt x="3575455" y="1435100"/>
                  </a:lnTo>
                  <a:lnTo>
                    <a:pt x="3541232" y="1397000"/>
                  </a:lnTo>
                  <a:lnTo>
                    <a:pt x="3506666" y="1371600"/>
                  </a:lnTo>
                  <a:lnTo>
                    <a:pt x="3471755" y="1333500"/>
                  </a:lnTo>
                  <a:lnTo>
                    <a:pt x="3436502" y="1308100"/>
                  </a:lnTo>
                  <a:lnTo>
                    <a:pt x="3400906" y="1270000"/>
                  </a:lnTo>
                  <a:lnTo>
                    <a:pt x="3364969" y="1244600"/>
                  </a:lnTo>
                  <a:lnTo>
                    <a:pt x="3328690" y="1206500"/>
                  </a:lnTo>
                  <a:lnTo>
                    <a:pt x="3255109" y="1155700"/>
                  </a:lnTo>
                  <a:lnTo>
                    <a:pt x="3217809" y="1117600"/>
                  </a:lnTo>
                  <a:lnTo>
                    <a:pt x="3103874" y="1041400"/>
                  </a:lnTo>
                  <a:lnTo>
                    <a:pt x="3065219" y="1003300"/>
                  </a:lnTo>
                  <a:lnTo>
                    <a:pt x="2947234" y="927100"/>
                  </a:lnTo>
                  <a:lnTo>
                    <a:pt x="2907233" y="889000"/>
                  </a:lnTo>
                  <a:lnTo>
                    <a:pt x="2580890" y="685800"/>
                  </a:lnTo>
                  <a:lnTo>
                    <a:pt x="2539431" y="673100"/>
                  </a:lnTo>
                  <a:lnTo>
                    <a:pt x="2372229" y="571500"/>
                  </a:lnTo>
                  <a:lnTo>
                    <a:pt x="2330100" y="558800"/>
                  </a:lnTo>
                  <a:lnTo>
                    <a:pt x="2245468" y="508000"/>
                  </a:lnTo>
                  <a:lnTo>
                    <a:pt x="2202970" y="495300"/>
                  </a:lnTo>
                  <a:lnTo>
                    <a:pt x="2160354" y="469900"/>
                  </a:lnTo>
                  <a:lnTo>
                    <a:pt x="2117623" y="457200"/>
                  </a:lnTo>
                  <a:lnTo>
                    <a:pt x="2074780" y="431800"/>
                  </a:lnTo>
                  <a:lnTo>
                    <a:pt x="2031826" y="419100"/>
                  </a:lnTo>
                  <a:lnTo>
                    <a:pt x="1988766" y="393700"/>
                  </a:lnTo>
                  <a:lnTo>
                    <a:pt x="1902334" y="368300"/>
                  </a:lnTo>
                  <a:lnTo>
                    <a:pt x="1858969" y="342900"/>
                  </a:lnTo>
                  <a:lnTo>
                    <a:pt x="1771950" y="317500"/>
                  </a:lnTo>
                  <a:lnTo>
                    <a:pt x="1728303" y="292100"/>
                  </a:lnTo>
                  <a:lnTo>
                    <a:pt x="1153814" y="127000"/>
                  </a:lnTo>
                  <a:lnTo>
                    <a:pt x="1109172" y="127000"/>
                  </a:lnTo>
                  <a:lnTo>
                    <a:pt x="974950" y="88900"/>
                  </a:lnTo>
                  <a:lnTo>
                    <a:pt x="930120" y="88900"/>
                  </a:lnTo>
                  <a:lnTo>
                    <a:pt x="885249" y="76200"/>
                  </a:lnTo>
                  <a:lnTo>
                    <a:pt x="840340" y="76200"/>
                  </a:lnTo>
                  <a:lnTo>
                    <a:pt x="750421" y="50800"/>
                  </a:lnTo>
                  <a:lnTo>
                    <a:pt x="705416" y="50800"/>
                  </a:lnTo>
                  <a:lnTo>
                    <a:pt x="660383" y="38100"/>
                  </a:lnTo>
                  <a:lnTo>
                    <a:pt x="570248" y="38100"/>
                  </a:lnTo>
                  <a:lnTo>
                    <a:pt x="525151" y="25400"/>
                  </a:lnTo>
                  <a:lnTo>
                    <a:pt x="434910" y="25400"/>
                  </a:lnTo>
                  <a:lnTo>
                    <a:pt x="389771" y="12700"/>
                  </a:lnTo>
                  <a:lnTo>
                    <a:pt x="209162" y="12700"/>
                  </a:lnTo>
                  <a:lnTo>
                    <a:pt x="164009" y="0"/>
                  </a:lnTo>
                  <a:close/>
                </a:path>
              </a:pathLst>
            </a:custGeom>
            <a:solidFill>
              <a:srgbClr val="0B6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674833"/>
              <a:ext cx="4498975" cy="2612390"/>
            </a:xfrm>
            <a:custGeom>
              <a:avLst/>
              <a:gdLst/>
              <a:ahLst/>
              <a:cxnLst/>
              <a:rect l="l" t="t" r="r" b="b"/>
              <a:pathLst>
                <a:path w="4498975" h="2612390">
                  <a:moveTo>
                    <a:pt x="164009" y="0"/>
                  </a:moveTo>
                  <a:lnTo>
                    <a:pt x="0" y="0"/>
                  </a:lnTo>
                  <a:lnTo>
                    <a:pt x="0" y="2612166"/>
                  </a:lnTo>
                  <a:lnTo>
                    <a:pt x="4498546" y="2612166"/>
                  </a:lnTo>
                  <a:lnTo>
                    <a:pt x="4485882" y="2590800"/>
                  </a:lnTo>
                  <a:lnTo>
                    <a:pt x="4462938" y="2552700"/>
                  </a:lnTo>
                  <a:lnTo>
                    <a:pt x="4439634" y="2514600"/>
                  </a:lnTo>
                  <a:lnTo>
                    <a:pt x="4415970" y="2476500"/>
                  </a:lnTo>
                  <a:lnTo>
                    <a:pt x="4391946" y="2425700"/>
                  </a:lnTo>
                  <a:lnTo>
                    <a:pt x="4367564" y="2387600"/>
                  </a:lnTo>
                  <a:lnTo>
                    <a:pt x="4342823" y="2349500"/>
                  </a:lnTo>
                  <a:lnTo>
                    <a:pt x="4317724" y="2311400"/>
                  </a:lnTo>
                  <a:lnTo>
                    <a:pt x="4292268" y="2273300"/>
                  </a:lnTo>
                  <a:lnTo>
                    <a:pt x="4266456" y="2235200"/>
                  </a:lnTo>
                  <a:lnTo>
                    <a:pt x="4240286" y="2197100"/>
                  </a:lnTo>
                  <a:lnTo>
                    <a:pt x="4213761" y="2171700"/>
                  </a:lnTo>
                  <a:lnTo>
                    <a:pt x="4186881" y="2133600"/>
                  </a:lnTo>
                  <a:lnTo>
                    <a:pt x="4159646" y="2095500"/>
                  </a:lnTo>
                  <a:lnTo>
                    <a:pt x="4132057" y="2057400"/>
                  </a:lnTo>
                  <a:lnTo>
                    <a:pt x="4104114" y="2019300"/>
                  </a:lnTo>
                  <a:lnTo>
                    <a:pt x="4075817" y="1981200"/>
                  </a:lnTo>
                  <a:lnTo>
                    <a:pt x="4047168" y="1943100"/>
                  </a:lnTo>
                  <a:lnTo>
                    <a:pt x="4018167" y="1905000"/>
                  </a:lnTo>
                  <a:lnTo>
                    <a:pt x="3988814" y="1879600"/>
                  </a:lnTo>
                  <a:lnTo>
                    <a:pt x="3959110" y="1841500"/>
                  </a:lnTo>
                  <a:lnTo>
                    <a:pt x="3929055" y="1803400"/>
                  </a:lnTo>
                  <a:lnTo>
                    <a:pt x="3898650" y="1765300"/>
                  </a:lnTo>
                  <a:lnTo>
                    <a:pt x="3867896" y="1739900"/>
                  </a:lnTo>
                  <a:lnTo>
                    <a:pt x="3836792" y="1701800"/>
                  </a:lnTo>
                  <a:lnTo>
                    <a:pt x="3805340" y="1663700"/>
                  </a:lnTo>
                  <a:lnTo>
                    <a:pt x="3773539" y="1625600"/>
                  </a:lnTo>
                  <a:lnTo>
                    <a:pt x="3741391" y="1600200"/>
                  </a:lnTo>
                  <a:lnTo>
                    <a:pt x="3708896" y="1562100"/>
                  </a:lnTo>
                  <a:lnTo>
                    <a:pt x="3676054" y="1536700"/>
                  </a:lnTo>
                  <a:lnTo>
                    <a:pt x="3642867" y="1498600"/>
                  </a:lnTo>
                  <a:lnTo>
                    <a:pt x="3609333" y="1460500"/>
                  </a:lnTo>
                  <a:lnTo>
                    <a:pt x="3575455" y="1435100"/>
                  </a:lnTo>
                  <a:lnTo>
                    <a:pt x="3541232" y="1397000"/>
                  </a:lnTo>
                  <a:lnTo>
                    <a:pt x="3506666" y="1371600"/>
                  </a:lnTo>
                  <a:lnTo>
                    <a:pt x="3471755" y="1333500"/>
                  </a:lnTo>
                  <a:lnTo>
                    <a:pt x="3436502" y="1308100"/>
                  </a:lnTo>
                  <a:lnTo>
                    <a:pt x="3400906" y="1270000"/>
                  </a:lnTo>
                  <a:lnTo>
                    <a:pt x="3364969" y="1244600"/>
                  </a:lnTo>
                  <a:lnTo>
                    <a:pt x="3328690" y="1206500"/>
                  </a:lnTo>
                  <a:lnTo>
                    <a:pt x="3255109" y="1155700"/>
                  </a:lnTo>
                  <a:lnTo>
                    <a:pt x="3217809" y="1117600"/>
                  </a:lnTo>
                  <a:lnTo>
                    <a:pt x="3103874" y="1041400"/>
                  </a:lnTo>
                  <a:lnTo>
                    <a:pt x="3065219" y="1003300"/>
                  </a:lnTo>
                  <a:lnTo>
                    <a:pt x="2947234" y="927100"/>
                  </a:lnTo>
                  <a:lnTo>
                    <a:pt x="2907233" y="889000"/>
                  </a:lnTo>
                  <a:lnTo>
                    <a:pt x="2580890" y="685800"/>
                  </a:lnTo>
                  <a:lnTo>
                    <a:pt x="2539431" y="673100"/>
                  </a:lnTo>
                  <a:lnTo>
                    <a:pt x="2372229" y="571500"/>
                  </a:lnTo>
                  <a:lnTo>
                    <a:pt x="2330100" y="558800"/>
                  </a:lnTo>
                  <a:lnTo>
                    <a:pt x="2245468" y="508000"/>
                  </a:lnTo>
                  <a:lnTo>
                    <a:pt x="2202970" y="495300"/>
                  </a:lnTo>
                  <a:lnTo>
                    <a:pt x="2160354" y="469900"/>
                  </a:lnTo>
                  <a:lnTo>
                    <a:pt x="2117623" y="457200"/>
                  </a:lnTo>
                  <a:lnTo>
                    <a:pt x="2074780" y="431800"/>
                  </a:lnTo>
                  <a:lnTo>
                    <a:pt x="2031826" y="419100"/>
                  </a:lnTo>
                  <a:lnTo>
                    <a:pt x="1988766" y="393700"/>
                  </a:lnTo>
                  <a:lnTo>
                    <a:pt x="1902334" y="368300"/>
                  </a:lnTo>
                  <a:lnTo>
                    <a:pt x="1858969" y="342900"/>
                  </a:lnTo>
                  <a:lnTo>
                    <a:pt x="1771950" y="317500"/>
                  </a:lnTo>
                  <a:lnTo>
                    <a:pt x="1728303" y="292100"/>
                  </a:lnTo>
                  <a:lnTo>
                    <a:pt x="1153814" y="127000"/>
                  </a:lnTo>
                  <a:lnTo>
                    <a:pt x="1109172" y="127000"/>
                  </a:lnTo>
                  <a:lnTo>
                    <a:pt x="974950" y="88900"/>
                  </a:lnTo>
                  <a:lnTo>
                    <a:pt x="930120" y="88900"/>
                  </a:lnTo>
                  <a:lnTo>
                    <a:pt x="885249" y="76200"/>
                  </a:lnTo>
                  <a:lnTo>
                    <a:pt x="840340" y="76200"/>
                  </a:lnTo>
                  <a:lnTo>
                    <a:pt x="750421" y="50800"/>
                  </a:lnTo>
                  <a:lnTo>
                    <a:pt x="705416" y="50800"/>
                  </a:lnTo>
                  <a:lnTo>
                    <a:pt x="660383" y="38100"/>
                  </a:lnTo>
                  <a:lnTo>
                    <a:pt x="570248" y="38100"/>
                  </a:lnTo>
                  <a:lnTo>
                    <a:pt x="525151" y="25400"/>
                  </a:lnTo>
                  <a:lnTo>
                    <a:pt x="434910" y="25400"/>
                  </a:lnTo>
                  <a:lnTo>
                    <a:pt x="389771" y="12700"/>
                  </a:lnTo>
                  <a:lnTo>
                    <a:pt x="209162" y="12700"/>
                  </a:lnTo>
                  <a:lnTo>
                    <a:pt x="164009" y="0"/>
                  </a:lnTo>
                  <a:close/>
                </a:path>
              </a:pathLst>
            </a:custGeom>
            <a:solidFill>
              <a:srgbClr val="0B7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674833"/>
              <a:ext cx="4498975" cy="2612390"/>
            </a:xfrm>
            <a:custGeom>
              <a:avLst/>
              <a:gdLst/>
              <a:ahLst/>
              <a:cxnLst/>
              <a:rect l="l" t="t" r="r" b="b"/>
              <a:pathLst>
                <a:path w="4498975" h="2612390">
                  <a:moveTo>
                    <a:pt x="164009" y="0"/>
                  </a:moveTo>
                  <a:lnTo>
                    <a:pt x="0" y="0"/>
                  </a:lnTo>
                  <a:lnTo>
                    <a:pt x="0" y="2612166"/>
                  </a:lnTo>
                  <a:lnTo>
                    <a:pt x="4498546" y="2612166"/>
                  </a:lnTo>
                  <a:lnTo>
                    <a:pt x="4485882" y="2590800"/>
                  </a:lnTo>
                  <a:lnTo>
                    <a:pt x="4462938" y="2552700"/>
                  </a:lnTo>
                  <a:lnTo>
                    <a:pt x="4439634" y="2514600"/>
                  </a:lnTo>
                  <a:lnTo>
                    <a:pt x="4415970" y="2476500"/>
                  </a:lnTo>
                  <a:lnTo>
                    <a:pt x="4391946" y="2425700"/>
                  </a:lnTo>
                  <a:lnTo>
                    <a:pt x="4367564" y="2387600"/>
                  </a:lnTo>
                  <a:lnTo>
                    <a:pt x="4342823" y="2349500"/>
                  </a:lnTo>
                  <a:lnTo>
                    <a:pt x="4317724" y="2311400"/>
                  </a:lnTo>
                  <a:lnTo>
                    <a:pt x="4292268" y="2273300"/>
                  </a:lnTo>
                  <a:lnTo>
                    <a:pt x="4266456" y="2235200"/>
                  </a:lnTo>
                  <a:lnTo>
                    <a:pt x="4240286" y="2197100"/>
                  </a:lnTo>
                  <a:lnTo>
                    <a:pt x="4213761" y="2171700"/>
                  </a:lnTo>
                  <a:lnTo>
                    <a:pt x="4186881" y="2133600"/>
                  </a:lnTo>
                  <a:lnTo>
                    <a:pt x="4159646" y="2095500"/>
                  </a:lnTo>
                  <a:lnTo>
                    <a:pt x="4132057" y="2057400"/>
                  </a:lnTo>
                  <a:lnTo>
                    <a:pt x="4104114" y="2019300"/>
                  </a:lnTo>
                  <a:lnTo>
                    <a:pt x="4075817" y="1981200"/>
                  </a:lnTo>
                  <a:lnTo>
                    <a:pt x="4047168" y="1943100"/>
                  </a:lnTo>
                  <a:lnTo>
                    <a:pt x="4018167" y="1905000"/>
                  </a:lnTo>
                  <a:lnTo>
                    <a:pt x="3988814" y="1879600"/>
                  </a:lnTo>
                  <a:lnTo>
                    <a:pt x="3959110" y="1841500"/>
                  </a:lnTo>
                  <a:lnTo>
                    <a:pt x="3929055" y="1803400"/>
                  </a:lnTo>
                  <a:lnTo>
                    <a:pt x="3898650" y="1765300"/>
                  </a:lnTo>
                  <a:lnTo>
                    <a:pt x="3867896" y="1739900"/>
                  </a:lnTo>
                  <a:lnTo>
                    <a:pt x="3836792" y="1701800"/>
                  </a:lnTo>
                  <a:lnTo>
                    <a:pt x="3805340" y="1663700"/>
                  </a:lnTo>
                  <a:lnTo>
                    <a:pt x="3773539" y="1625600"/>
                  </a:lnTo>
                  <a:lnTo>
                    <a:pt x="3741391" y="1600200"/>
                  </a:lnTo>
                  <a:lnTo>
                    <a:pt x="3708896" y="1562100"/>
                  </a:lnTo>
                  <a:lnTo>
                    <a:pt x="3676054" y="1536700"/>
                  </a:lnTo>
                  <a:lnTo>
                    <a:pt x="3642867" y="1498600"/>
                  </a:lnTo>
                  <a:lnTo>
                    <a:pt x="3609333" y="1460500"/>
                  </a:lnTo>
                  <a:lnTo>
                    <a:pt x="3575455" y="1435100"/>
                  </a:lnTo>
                  <a:lnTo>
                    <a:pt x="3541232" y="1397000"/>
                  </a:lnTo>
                  <a:lnTo>
                    <a:pt x="3506666" y="1371600"/>
                  </a:lnTo>
                  <a:lnTo>
                    <a:pt x="3471755" y="1333500"/>
                  </a:lnTo>
                  <a:lnTo>
                    <a:pt x="3436502" y="1308100"/>
                  </a:lnTo>
                  <a:lnTo>
                    <a:pt x="3400906" y="1270000"/>
                  </a:lnTo>
                  <a:lnTo>
                    <a:pt x="3364969" y="1244600"/>
                  </a:lnTo>
                  <a:lnTo>
                    <a:pt x="3328690" y="1206500"/>
                  </a:lnTo>
                  <a:lnTo>
                    <a:pt x="3255109" y="1155700"/>
                  </a:lnTo>
                  <a:lnTo>
                    <a:pt x="3217809" y="1117600"/>
                  </a:lnTo>
                  <a:lnTo>
                    <a:pt x="3103874" y="1041400"/>
                  </a:lnTo>
                  <a:lnTo>
                    <a:pt x="3065219" y="1003300"/>
                  </a:lnTo>
                  <a:lnTo>
                    <a:pt x="2947234" y="927100"/>
                  </a:lnTo>
                  <a:lnTo>
                    <a:pt x="2907233" y="889000"/>
                  </a:lnTo>
                  <a:lnTo>
                    <a:pt x="2580890" y="685800"/>
                  </a:lnTo>
                  <a:lnTo>
                    <a:pt x="2539431" y="673100"/>
                  </a:lnTo>
                  <a:lnTo>
                    <a:pt x="2372229" y="571500"/>
                  </a:lnTo>
                  <a:lnTo>
                    <a:pt x="2330100" y="558800"/>
                  </a:lnTo>
                  <a:lnTo>
                    <a:pt x="2245468" y="508000"/>
                  </a:lnTo>
                  <a:lnTo>
                    <a:pt x="2202970" y="495300"/>
                  </a:lnTo>
                  <a:lnTo>
                    <a:pt x="2160354" y="469900"/>
                  </a:lnTo>
                  <a:lnTo>
                    <a:pt x="2117623" y="457200"/>
                  </a:lnTo>
                  <a:lnTo>
                    <a:pt x="2074780" y="431800"/>
                  </a:lnTo>
                  <a:lnTo>
                    <a:pt x="2031826" y="419100"/>
                  </a:lnTo>
                  <a:lnTo>
                    <a:pt x="1988766" y="393700"/>
                  </a:lnTo>
                  <a:lnTo>
                    <a:pt x="1902334" y="368300"/>
                  </a:lnTo>
                  <a:lnTo>
                    <a:pt x="1858969" y="342900"/>
                  </a:lnTo>
                  <a:lnTo>
                    <a:pt x="1771950" y="317500"/>
                  </a:lnTo>
                  <a:lnTo>
                    <a:pt x="1728303" y="292100"/>
                  </a:lnTo>
                  <a:lnTo>
                    <a:pt x="1153814" y="127000"/>
                  </a:lnTo>
                  <a:lnTo>
                    <a:pt x="1109172" y="127000"/>
                  </a:lnTo>
                  <a:lnTo>
                    <a:pt x="974950" y="88900"/>
                  </a:lnTo>
                  <a:lnTo>
                    <a:pt x="930120" y="88900"/>
                  </a:lnTo>
                  <a:lnTo>
                    <a:pt x="885249" y="76200"/>
                  </a:lnTo>
                  <a:lnTo>
                    <a:pt x="840340" y="76200"/>
                  </a:lnTo>
                  <a:lnTo>
                    <a:pt x="750421" y="50800"/>
                  </a:lnTo>
                  <a:lnTo>
                    <a:pt x="705416" y="50800"/>
                  </a:lnTo>
                  <a:lnTo>
                    <a:pt x="660383" y="38100"/>
                  </a:lnTo>
                  <a:lnTo>
                    <a:pt x="570248" y="38100"/>
                  </a:lnTo>
                  <a:lnTo>
                    <a:pt x="525151" y="25400"/>
                  </a:lnTo>
                  <a:lnTo>
                    <a:pt x="434910" y="25400"/>
                  </a:lnTo>
                  <a:lnTo>
                    <a:pt x="389771" y="12700"/>
                  </a:lnTo>
                  <a:lnTo>
                    <a:pt x="209162" y="12700"/>
                  </a:lnTo>
                  <a:lnTo>
                    <a:pt x="164009" y="0"/>
                  </a:lnTo>
                  <a:close/>
                </a:path>
              </a:pathLst>
            </a:custGeom>
            <a:solidFill>
              <a:srgbClr val="0C72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7674833"/>
              <a:ext cx="4498975" cy="2612390"/>
            </a:xfrm>
            <a:custGeom>
              <a:avLst/>
              <a:gdLst/>
              <a:ahLst/>
              <a:cxnLst/>
              <a:rect l="l" t="t" r="r" b="b"/>
              <a:pathLst>
                <a:path w="4498975" h="2612390">
                  <a:moveTo>
                    <a:pt x="164009" y="0"/>
                  </a:moveTo>
                  <a:lnTo>
                    <a:pt x="0" y="0"/>
                  </a:lnTo>
                  <a:lnTo>
                    <a:pt x="0" y="2612166"/>
                  </a:lnTo>
                  <a:lnTo>
                    <a:pt x="4498546" y="2612166"/>
                  </a:lnTo>
                  <a:lnTo>
                    <a:pt x="4485882" y="2590800"/>
                  </a:lnTo>
                  <a:lnTo>
                    <a:pt x="4462938" y="2552700"/>
                  </a:lnTo>
                  <a:lnTo>
                    <a:pt x="4439634" y="2514600"/>
                  </a:lnTo>
                  <a:lnTo>
                    <a:pt x="4415970" y="2476500"/>
                  </a:lnTo>
                  <a:lnTo>
                    <a:pt x="4391946" y="2425700"/>
                  </a:lnTo>
                  <a:lnTo>
                    <a:pt x="4367564" y="2387600"/>
                  </a:lnTo>
                  <a:lnTo>
                    <a:pt x="4342823" y="2349500"/>
                  </a:lnTo>
                  <a:lnTo>
                    <a:pt x="4317724" y="2311400"/>
                  </a:lnTo>
                  <a:lnTo>
                    <a:pt x="4292268" y="2273300"/>
                  </a:lnTo>
                  <a:lnTo>
                    <a:pt x="4266456" y="2235200"/>
                  </a:lnTo>
                  <a:lnTo>
                    <a:pt x="4240286" y="2197100"/>
                  </a:lnTo>
                  <a:lnTo>
                    <a:pt x="4213761" y="2171700"/>
                  </a:lnTo>
                  <a:lnTo>
                    <a:pt x="4186881" y="2133600"/>
                  </a:lnTo>
                  <a:lnTo>
                    <a:pt x="4159646" y="2095500"/>
                  </a:lnTo>
                  <a:lnTo>
                    <a:pt x="4132057" y="2057400"/>
                  </a:lnTo>
                  <a:lnTo>
                    <a:pt x="4104114" y="2019300"/>
                  </a:lnTo>
                  <a:lnTo>
                    <a:pt x="4075817" y="1981200"/>
                  </a:lnTo>
                  <a:lnTo>
                    <a:pt x="4047168" y="1943100"/>
                  </a:lnTo>
                  <a:lnTo>
                    <a:pt x="4018167" y="1905000"/>
                  </a:lnTo>
                  <a:lnTo>
                    <a:pt x="3988814" y="1879600"/>
                  </a:lnTo>
                  <a:lnTo>
                    <a:pt x="3959110" y="1841500"/>
                  </a:lnTo>
                  <a:lnTo>
                    <a:pt x="3929055" y="1803400"/>
                  </a:lnTo>
                  <a:lnTo>
                    <a:pt x="3898650" y="1765300"/>
                  </a:lnTo>
                  <a:lnTo>
                    <a:pt x="3867896" y="1739900"/>
                  </a:lnTo>
                  <a:lnTo>
                    <a:pt x="3836792" y="1701800"/>
                  </a:lnTo>
                  <a:lnTo>
                    <a:pt x="3805340" y="1663700"/>
                  </a:lnTo>
                  <a:lnTo>
                    <a:pt x="3773539" y="1625600"/>
                  </a:lnTo>
                  <a:lnTo>
                    <a:pt x="3741391" y="1600200"/>
                  </a:lnTo>
                  <a:lnTo>
                    <a:pt x="3708896" y="1562100"/>
                  </a:lnTo>
                  <a:lnTo>
                    <a:pt x="3676054" y="1536700"/>
                  </a:lnTo>
                  <a:lnTo>
                    <a:pt x="3642867" y="1498600"/>
                  </a:lnTo>
                  <a:lnTo>
                    <a:pt x="3609333" y="1460500"/>
                  </a:lnTo>
                  <a:lnTo>
                    <a:pt x="3575455" y="1435100"/>
                  </a:lnTo>
                  <a:lnTo>
                    <a:pt x="3541232" y="1397000"/>
                  </a:lnTo>
                  <a:lnTo>
                    <a:pt x="3506666" y="1371600"/>
                  </a:lnTo>
                  <a:lnTo>
                    <a:pt x="3471755" y="1333500"/>
                  </a:lnTo>
                  <a:lnTo>
                    <a:pt x="3436502" y="1308100"/>
                  </a:lnTo>
                  <a:lnTo>
                    <a:pt x="3400906" y="1270000"/>
                  </a:lnTo>
                  <a:lnTo>
                    <a:pt x="3364969" y="1244600"/>
                  </a:lnTo>
                  <a:lnTo>
                    <a:pt x="3328690" y="1206500"/>
                  </a:lnTo>
                  <a:lnTo>
                    <a:pt x="3255109" y="1155700"/>
                  </a:lnTo>
                  <a:lnTo>
                    <a:pt x="3217809" y="1117600"/>
                  </a:lnTo>
                  <a:lnTo>
                    <a:pt x="3103874" y="1041400"/>
                  </a:lnTo>
                  <a:lnTo>
                    <a:pt x="3065219" y="1003300"/>
                  </a:lnTo>
                  <a:lnTo>
                    <a:pt x="2947234" y="927100"/>
                  </a:lnTo>
                  <a:lnTo>
                    <a:pt x="2907233" y="889000"/>
                  </a:lnTo>
                  <a:lnTo>
                    <a:pt x="2580890" y="685800"/>
                  </a:lnTo>
                  <a:lnTo>
                    <a:pt x="2539431" y="673100"/>
                  </a:lnTo>
                  <a:lnTo>
                    <a:pt x="2372229" y="571500"/>
                  </a:lnTo>
                  <a:lnTo>
                    <a:pt x="2330100" y="558800"/>
                  </a:lnTo>
                  <a:lnTo>
                    <a:pt x="2245468" y="508000"/>
                  </a:lnTo>
                  <a:lnTo>
                    <a:pt x="2202970" y="495300"/>
                  </a:lnTo>
                  <a:lnTo>
                    <a:pt x="2160354" y="469900"/>
                  </a:lnTo>
                  <a:lnTo>
                    <a:pt x="2117623" y="457200"/>
                  </a:lnTo>
                  <a:lnTo>
                    <a:pt x="2074780" y="431800"/>
                  </a:lnTo>
                  <a:lnTo>
                    <a:pt x="2031826" y="419100"/>
                  </a:lnTo>
                  <a:lnTo>
                    <a:pt x="1988766" y="393700"/>
                  </a:lnTo>
                  <a:lnTo>
                    <a:pt x="1902334" y="368300"/>
                  </a:lnTo>
                  <a:lnTo>
                    <a:pt x="1858969" y="342900"/>
                  </a:lnTo>
                  <a:lnTo>
                    <a:pt x="1771950" y="317500"/>
                  </a:lnTo>
                  <a:lnTo>
                    <a:pt x="1728303" y="292100"/>
                  </a:lnTo>
                  <a:lnTo>
                    <a:pt x="1153814" y="127000"/>
                  </a:lnTo>
                  <a:lnTo>
                    <a:pt x="1109172" y="127000"/>
                  </a:lnTo>
                  <a:lnTo>
                    <a:pt x="974950" y="88900"/>
                  </a:lnTo>
                  <a:lnTo>
                    <a:pt x="930120" y="88900"/>
                  </a:lnTo>
                  <a:lnTo>
                    <a:pt x="885249" y="76200"/>
                  </a:lnTo>
                  <a:lnTo>
                    <a:pt x="840340" y="76200"/>
                  </a:lnTo>
                  <a:lnTo>
                    <a:pt x="750421" y="50800"/>
                  </a:lnTo>
                  <a:lnTo>
                    <a:pt x="705416" y="50800"/>
                  </a:lnTo>
                  <a:lnTo>
                    <a:pt x="660383" y="38100"/>
                  </a:lnTo>
                  <a:lnTo>
                    <a:pt x="570248" y="38100"/>
                  </a:lnTo>
                  <a:lnTo>
                    <a:pt x="525151" y="25400"/>
                  </a:lnTo>
                  <a:lnTo>
                    <a:pt x="434910" y="25400"/>
                  </a:lnTo>
                  <a:lnTo>
                    <a:pt x="389771" y="12700"/>
                  </a:lnTo>
                  <a:lnTo>
                    <a:pt x="209162" y="12700"/>
                  </a:lnTo>
                  <a:lnTo>
                    <a:pt x="164009" y="0"/>
                  </a:lnTo>
                  <a:close/>
                </a:path>
              </a:pathLst>
            </a:custGeom>
            <a:solidFill>
              <a:srgbClr val="0C7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7674833"/>
              <a:ext cx="4498975" cy="2612390"/>
            </a:xfrm>
            <a:custGeom>
              <a:avLst/>
              <a:gdLst/>
              <a:ahLst/>
              <a:cxnLst/>
              <a:rect l="l" t="t" r="r" b="b"/>
              <a:pathLst>
                <a:path w="4498975" h="2612390">
                  <a:moveTo>
                    <a:pt x="164009" y="0"/>
                  </a:moveTo>
                  <a:lnTo>
                    <a:pt x="0" y="0"/>
                  </a:lnTo>
                  <a:lnTo>
                    <a:pt x="0" y="2612166"/>
                  </a:lnTo>
                  <a:lnTo>
                    <a:pt x="4498546" y="2612166"/>
                  </a:lnTo>
                  <a:lnTo>
                    <a:pt x="4485882" y="2590800"/>
                  </a:lnTo>
                  <a:lnTo>
                    <a:pt x="4462938" y="2552700"/>
                  </a:lnTo>
                  <a:lnTo>
                    <a:pt x="4439634" y="2514600"/>
                  </a:lnTo>
                  <a:lnTo>
                    <a:pt x="4415970" y="2476500"/>
                  </a:lnTo>
                  <a:lnTo>
                    <a:pt x="4391946" y="2425700"/>
                  </a:lnTo>
                  <a:lnTo>
                    <a:pt x="4367564" y="2387600"/>
                  </a:lnTo>
                  <a:lnTo>
                    <a:pt x="4342823" y="2349500"/>
                  </a:lnTo>
                  <a:lnTo>
                    <a:pt x="4317724" y="2311400"/>
                  </a:lnTo>
                  <a:lnTo>
                    <a:pt x="4292268" y="2273300"/>
                  </a:lnTo>
                  <a:lnTo>
                    <a:pt x="4266456" y="2235200"/>
                  </a:lnTo>
                  <a:lnTo>
                    <a:pt x="4240286" y="2197100"/>
                  </a:lnTo>
                  <a:lnTo>
                    <a:pt x="4213761" y="2171700"/>
                  </a:lnTo>
                  <a:lnTo>
                    <a:pt x="4186881" y="2133600"/>
                  </a:lnTo>
                  <a:lnTo>
                    <a:pt x="4159646" y="2095500"/>
                  </a:lnTo>
                  <a:lnTo>
                    <a:pt x="4132057" y="2057400"/>
                  </a:lnTo>
                  <a:lnTo>
                    <a:pt x="4104114" y="2019300"/>
                  </a:lnTo>
                  <a:lnTo>
                    <a:pt x="4075817" y="1981200"/>
                  </a:lnTo>
                  <a:lnTo>
                    <a:pt x="4047168" y="1943100"/>
                  </a:lnTo>
                  <a:lnTo>
                    <a:pt x="4018167" y="1905000"/>
                  </a:lnTo>
                  <a:lnTo>
                    <a:pt x="3988814" y="1879600"/>
                  </a:lnTo>
                  <a:lnTo>
                    <a:pt x="3959110" y="1841500"/>
                  </a:lnTo>
                  <a:lnTo>
                    <a:pt x="3929055" y="1803400"/>
                  </a:lnTo>
                  <a:lnTo>
                    <a:pt x="3898650" y="1765300"/>
                  </a:lnTo>
                  <a:lnTo>
                    <a:pt x="3867896" y="1739900"/>
                  </a:lnTo>
                  <a:lnTo>
                    <a:pt x="3836792" y="1701800"/>
                  </a:lnTo>
                  <a:lnTo>
                    <a:pt x="3805340" y="1663700"/>
                  </a:lnTo>
                  <a:lnTo>
                    <a:pt x="3773539" y="1625600"/>
                  </a:lnTo>
                  <a:lnTo>
                    <a:pt x="3741391" y="1600200"/>
                  </a:lnTo>
                  <a:lnTo>
                    <a:pt x="3708896" y="1562100"/>
                  </a:lnTo>
                  <a:lnTo>
                    <a:pt x="3676054" y="1536700"/>
                  </a:lnTo>
                  <a:lnTo>
                    <a:pt x="3642867" y="1498600"/>
                  </a:lnTo>
                  <a:lnTo>
                    <a:pt x="3609333" y="1460500"/>
                  </a:lnTo>
                  <a:lnTo>
                    <a:pt x="3575455" y="1435100"/>
                  </a:lnTo>
                  <a:lnTo>
                    <a:pt x="3541232" y="1397000"/>
                  </a:lnTo>
                  <a:lnTo>
                    <a:pt x="3506666" y="1371600"/>
                  </a:lnTo>
                  <a:lnTo>
                    <a:pt x="3471755" y="1333500"/>
                  </a:lnTo>
                  <a:lnTo>
                    <a:pt x="3436502" y="1308100"/>
                  </a:lnTo>
                  <a:lnTo>
                    <a:pt x="3400906" y="1270000"/>
                  </a:lnTo>
                  <a:lnTo>
                    <a:pt x="3364969" y="1244600"/>
                  </a:lnTo>
                  <a:lnTo>
                    <a:pt x="3328690" y="1206500"/>
                  </a:lnTo>
                  <a:lnTo>
                    <a:pt x="3255109" y="1155700"/>
                  </a:lnTo>
                  <a:lnTo>
                    <a:pt x="3217809" y="1117600"/>
                  </a:lnTo>
                  <a:lnTo>
                    <a:pt x="3103874" y="1041400"/>
                  </a:lnTo>
                  <a:lnTo>
                    <a:pt x="3065219" y="1003300"/>
                  </a:lnTo>
                  <a:lnTo>
                    <a:pt x="2947234" y="927100"/>
                  </a:lnTo>
                  <a:lnTo>
                    <a:pt x="2907233" y="889000"/>
                  </a:lnTo>
                  <a:lnTo>
                    <a:pt x="2580890" y="685800"/>
                  </a:lnTo>
                  <a:lnTo>
                    <a:pt x="2539431" y="673100"/>
                  </a:lnTo>
                  <a:lnTo>
                    <a:pt x="2372229" y="571500"/>
                  </a:lnTo>
                  <a:lnTo>
                    <a:pt x="2330100" y="558800"/>
                  </a:lnTo>
                  <a:lnTo>
                    <a:pt x="2245468" y="508000"/>
                  </a:lnTo>
                  <a:lnTo>
                    <a:pt x="2202970" y="495300"/>
                  </a:lnTo>
                  <a:lnTo>
                    <a:pt x="2160354" y="469900"/>
                  </a:lnTo>
                  <a:lnTo>
                    <a:pt x="2117623" y="457200"/>
                  </a:lnTo>
                  <a:lnTo>
                    <a:pt x="2074780" y="431800"/>
                  </a:lnTo>
                  <a:lnTo>
                    <a:pt x="2031826" y="419100"/>
                  </a:lnTo>
                  <a:lnTo>
                    <a:pt x="1988766" y="393700"/>
                  </a:lnTo>
                  <a:lnTo>
                    <a:pt x="1902334" y="368300"/>
                  </a:lnTo>
                  <a:lnTo>
                    <a:pt x="1858969" y="342900"/>
                  </a:lnTo>
                  <a:lnTo>
                    <a:pt x="1771950" y="317500"/>
                  </a:lnTo>
                  <a:lnTo>
                    <a:pt x="1728303" y="292100"/>
                  </a:lnTo>
                  <a:lnTo>
                    <a:pt x="1153814" y="127000"/>
                  </a:lnTo>
                  <a:lnTo>
                    <a:pt x="1109172" y="127000"/>
                  </a:lnTo>
                  <a:lnTo>
                    <a:pt x="974950" y="88900"/>
                  </a:lnTo>
                  <a:lnTo>
                    <a:pt x="930120" y="88900"/>
                  </a:lnTo>
                  <a:lnTo>
                    <a:pt x="885249" y="76200"/>
                  </a:lnTo>
                  <a:lnTo>
                    <a:pt x="840340" y="76200"/>
                  </a:lnTo>
                  <a:lnTo>
                    <a:pt x="750421" y="50800"/>
                  </a:lnTo>
                  <a:lnTo>
                    <a:pt x="705416" y="50800"/>
                  </a:lnTo>
                  <a:lnTo>
                    <a:pt x="660383" y="38100"/>
                  </a:lnTo>
                  <a:lnTo>
                    <a:pt x="570248" y="38100"/>
                  </a:lnTo>
                  <a:lnTo>
                    <a:pt x="525151" y="25400"/>
                  </a:lnTo>
                  <a:lnTo>
                    <a:pt x="434910" y="25400"/>
                  </a:lnTo>
                  <a:lnTo>
                    <a:pt x="389771" y="12700"/>
                  </a:lnTo>
                  <a:lnTo>
                    <a:pt x="209162" y="12700"/>
                  </a:lnTo>
                  <a:lnTo>
                    <a:pt x="164009" y="0"/>
                  </a:lnTo>
                  <a:close/>
                </a:path>
              </a:pathLst>
            </a:custGeom>
            <a:solidFill>
              <a:srgbClr val="0C75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7674833"/>
              <a:ext cx="4498975" cy="2612390"/>
            </a:xfrm>
            <a:custGeom>
              <a:avLst/>
              <a:gdLst/>
              <a:ahLst/>
              <a:cxnLst/>
              <a:rect l="l" t="t" r="r" b="b"/>
              <a:pathLst>
                <a:path w="4498975" h="2612390">
                  <a:moveTo>
                    <a:pt x="164009" y="0"/>
                  </a:moveTo>
                  <a:lnTo>
                    <a:pt x="0" y="0"/>
                  </a:lnTo>
                  <a:lnTo>
                    <a:pt x="0" y="2612166"/>
                  </a:lnTo>
                  <a:lnTo>
                    <a:pt x="4498546" y="2612166"/>
                  </a:lnTo>
                  <a:lnTo>
                    <a:pt x="4485882" y="2590800"/>
                  </a:lnTo>
                  <a:lnTo>
                    <a:pt x="4462938" y="2552700"/>
                  </a:lnTo>
                  <a:lnTo>
                    <a:pt x="4439634" y="2514600"/>
                  </a:lnTo>
                  <a:lnTo>
                    <a:pt x="4415970" y="2476500"/>
                  </a:lnTo>
                  <a:lnTo>
                    <a:pt x="4391946" y="2425700"/>
                  </a:lnTo>
                  <a:lnTo>
                    <a:pt x="4367564" y="2387600"/>
                  </a:lnTo>
                  <a:lnTo>
                    <a:pt x="4342823" y="2349500"/>
                  </a:lnTo>
                  <a:lnTo>
                    <a:pt x="4317724" y="2311400"/>
                  </a:lnTo>
                  <a:lnTo>
                    <a:pt x="4292268" y="2273300"/>
                  </a:lnTo>
                  <a:lnTo>
                    <a:pt x="4266456" y="2235200"/>
                  </a:lnTo>
                  <a:lnTo>
                    <a:pt x="4240286" y="2197100"/>
                  </a:lnTo>
                  <a:lnTo>
                    <a:pt x="4213761" y="2171700"/>
                  </a:lnTo>
                  <a:lnTo>
                    <a:pt x="4186881" y="2133600"/>
                  </a:lnTo>
                  <a:lnTo>
                    <a:pt x="4159646" y="2095500"/>
                  </a:lnTo>
                  <a:lnTo>
                    <a:pt x="4132057" y="2057400"/>
                  </a:lnTo>
                  <a:lnTo>
                    <a:pt x="4104114" y="2019300"/>
                  </a:lnTo>
                  <a:lnTo>
                    <a:pt x="4075817" y="1981200"/>
                  </a:lnTo>
                  <a:lnTo>
                    <a:pt x="4047168" y="1943100"/>
                  </a:lnTo>
                  <a:lnTo>
                    <a:pt x="4018167" y="1905000"/>
                  </a:lnTo>
                  <a:lnTo>
                    <a:pt x="3988814" y="1879600"/>
                  </a:lnTo>
                  <a:lnTo>
                    <a:pt x="3959110" y="1841500"/>
                  </a:lnTo>
                  <a:lnTo>
                    <a:pt x="3929055" y="1803400"/>
                  </a:lnTo>
                  <a:lnTo>
                    <a:pt x="3898650" y="1765300"/>
                  </a:lnTo>
                  <a:lnTo>
                    <a:pt x="3867896" y="1739900"/>
                  </a:lnTo>
                  <a:lnTo>
                    <a:pt x="3836792" y="1701800"/>
                  </a:lnTo>
                  <a:lnTo>
                    <a:pt x="3805340" y="1663700"/>
                  </a:lnTo>
                  <a:lnTo>
                    <a:pt x="3773539" y="1625600"/>
                  </a:lnTo>
                  <a:lnTo>
                    <a:pt x="3741391" y="1600200"/>
                  </a:lnTo>
                  <a:lnTo>
                    <a:pt x="3708896" y="1562100"/>
                  </a:lnTo>
                  <a:lnTo>
                    <a:pt x="3676054" y="1536700"/>
                  </a:lnTo>
                  <a:lnTo>
                    <a:pt x="3642867" y="1498600"/>
                  </a:lnTo>
                  <a:lnTo>
                    <a:pt x="3609333" y="1460500"/>
                  </a:lnTo>
                  <a:lnTo>
                    <a:pt x="3575455" y="1435100"/>
                  </a:lnTo>
                  <a:lnTo>
                    <a:pt x="3541232" y="1397000"/>
                  </a:lnTo>
                  <a:lnTo>
                    <a:pt x="3506666" y="1371600"/>
                  </a:lnTo>
                  <a:lnTo>
                    <a:pt x="3471755" y="1333500"/>
                  </a:lnTo>
                  <a:lnTo>
                    <a:pt x="3436502" y="1308100"/>
                  </a:lnTo>
                  <a:lnTo>
                    <a:pt x="3400906" y="1270000"/>
                  </a:lnTo>
                  <a:lnTo>
                    <a:pt x="3364969" y="1244600"/>
                  </a:lnTo>
                  <a:lnTo>
                    <a:pt x="3328690" y="1206500"/>
                  </a:lnTo>
                  <a:lnTo>
                    <a:pt x="3255109" y="1155700"/>
                  </a:lnTo>
                  <a:lnTo>
                    <a:pt x="3217809" y="1117600"/>
                  </a:lnTo>
                  <a:lnTo>
                    <a:pt x="3103874" y="1041400"/>
                  </a:lnTo>
                  <a:lnTo>
                    <a:pt x="3065219" y="1003300"/>
                  </a:lnTo>
                  <a:lnTo>
                    <a:pt x="2947234" y="927100"/>
                  </a:lnTo>
                  <a:lnTo>
                    <a:pt x="2907233" y="889000"/>
                  </a:lnTo>
                  <a:lnTo>
                    <a:pt x="2580890" y="685800"/>
                  </a:lnTo>
                  <a:lnTo>
                    <a:pt x="2539431" y="673100"/>
                  </a:lnTo>
                  <a:lnTo>
                    <a:pt x="2372229" y="571500"/>
                  </a:lnTo>
                  <a:lnTo>
                    <a:pt x="2330100" y="558800"/>
                  </a:lnTo>
                  <a:lnTo>
                    <a:pt x="2245468" y="508000"/>
                  </a:lnTo>
                  <a:lnTo>
                    <a:pt x="2202970" y="495300"/>
                  </a:lnTo>
                  <a:lnTo>
                    <a:pt x="2160354" y="469900"/>
                  </a:lnTo>
                  <a:lnTo>
                    <a:pt x="2117623" y="457200"/>
                  </a:lnTo>
                  <a:lnTo>
                    <a:pt x="2074780" y="431800"/>
                  </a:lnTo>
                  <a:lnTo>
                    <a:pt x="2031826" y="419100"/>
                  </a:lnTo>
                  <a:lnTo>
                    <a:pt x="1988766" y="393700"/>
                  </a:lnTo>
                  <a:lnTo>
                    <a:pt x="1902334" y="368300"/>
                  </a:lnTo>
                  <a:lnTo>
                    <a:pt x="1858969" y="342900"/>
                  </a:lnTo>
                  <a:lnTo>
                    <a:pt x="1771950" y="317500"/>
                  </a:lnTo>
                  <a:lnTo>
                    <a:pt x="1728303" y="292100"/>
                  </a:lnTo>
                  <a:lnTo>
                    <a:pt x="1153814" y="127000"/>
                  </a:lnTo>
                  <a:lnTo>
                    <a:pt x="1109172" y="127000"/>
                  </a:lnTo>
                  <a:lnTo>
                    <a:pt x="974950" y="88900"/>
                  </a:lnTo>
                  <a:lnTo>
                    <a:pt x="930120" y="88900"/>
                  </a:lnTo>
                  <a:lnTo>
                    <a:pt x="885249" y="76200"/>
                  </a:lnTo>
                  <a:lnTo>
                    <a:pt x="840340" y="76200"/>
                  </a:lnTo>
                  <a:lnTo>
                    <a:pt x="750421" y="50800"/>
                  </a:lnTo>
                  <a:lnTo>
                    <a:pt x="705416" y="50800"/>
                  </a:lnTo>
                  <a:lnTo>
                    <a:pt x="660383" y="38100"/>
                  </a:lnTo>
                  <a:lnTo>
                    <a:pt x="570248" y="38100"/>
                  </a:lnTo>
                  <a:lnTo>
                    <a:pt x="525151" y="25400"/>
                  </a:lnTo>
                  <a:lnTo>
                    <a:pt x="434910" y="25400"/>
                  </a:lnTo>
                  <a:lnTo>
                    <a:pt x="389771" y="12700"/>
                  </a:lnTo>
                  <a:lnTo>
                    <a:pt x="209162" y="12700"/>
                  </a:lnTo>
                  <a:lnTo>
                    <a:pt x="164009" y="0"/>
                  </a:lnTo>
                  <a:close/>
                </a:path>
              </a:pathLst>
            </a:custGeom>
            <a:solidFill>
              <a:srgbClr val="0C7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815961"/>
              <a:ext cx="4498975" cy="2471420"/>
            </a:xfrm>
            <a:custGeom>
              <a:avLst/>
              <a:gdLst/>
              <a:ahLst/>
              <a:cxnLst/>
              <a:rect l="l" t="t" r="r" b="b"/>
              <a:pathLst>
                <a:path w="4498975" h="2471420">
                  <a:moveTo>
                    <a:pt x="1202972" y="0"/>
                  </a:moveTo>
                  <a:lnTo>
                    <a:pt x="0" y="0"/>
                  </a:lnTo>
                  <a:lnTo>
                    <a:pt x="0" y="2471038"/>
                  </a:lnTo>
                  <a:lnTo>
                    <a:pt x="4498546" y="2471038"/>
                  </a:lnTo>
                  <a:lnTo>
                    <a:pt x="4485882" y="2449672"/>
                  </a:lnTo>
                  <a:lnTo>
                    <a:pt x="4462938" y="2411572"/>
                  </a:lnTo>
                  <a:lnTo>
                    <a:pt x="4439634" y="2373472"/>
                  </a:lnTo>
                  <a:lnTo>
                    <a:pt x="4415970" y="2335372"/>
                  </a:lnTo>
                  <a:lnTo>
                    <a:pt x="4391946" y="2284572"/>
                  </a:lnTo>
                  <a:lnTo>
                    <a:pt x="4367564" y="2246472"/>
                  </a:lnTo>
                  <a:lnTo>
                    <a:pt x="4342823" y="2208372"/>
                  </a:lnTo>
                  <a:lnTo>
                    <a:pt x="4317724" y="2170272"/>
                  </a:lnTo>
                  <a:lnTo>
                    <a:pt x="4292268" y="2132172"/>
                  </a:lnTo>
                  <a:lnTo>
                    <a:pt x="4266456" y="2094072"/>
                  </a:lnTo>
                  <a:lnTo>
                    <a:pt x="4240286" y="2055972"/>
                  </a:lnTo>
                  <a:lnTo>
                    <a:pt x="4213761" y="2030572"/>
                  </a:lnTo>
                  <a:lnTo>
                    <a:pt x="4186881" y="1992472"/>
                  </a:lnTo>
                  <a:lnTo>
                    <a:pt x="4159646" y="1954372"/>
                  </a:lnTo>
                  <a:lnTo>
                    <a:pt x="4132057" y="1916272"/>
                  </a:lnTo>
                  <a:lnTo>
                    <a:pt x="4104114" y="1878172"/>
                  </a:lnTo>
                  <a:lnTo>
                    <a:pt x="4075817" y="1840072"/>
                  </a:lnTo>
                  <a:lnTo>
                    <a:pt x="4047168" y="1801972"/>
                  </a:lnTo>
                  <a:lnTo>
                    <a:pt x="4018167" y="1763872"/>
                  </a:lnTo>
                  <a:lnTo>
                    <a:pt x="3988814" y="1738472"/>
                  </a:lnTo>
                  <a:lnTo>
                    <a:pt x="3959110" y="1700372"/>
                  </a:lnTo>
                  <a:lnTo>
                    <a:pt x="3929055" y="1662272"/>
                  </a:lnTo>
                  <a:lnTo>
                    <a:pt x="3898650" y="1624172"/>
                  </a:lnTo>
                  <a:lnTo>
                    <a:pt x="3867896" y="1598772"/>
                  </a:lnTo>
                  <a:lnTo>
                    <a:pt x="3836792" y="1560672"/>
                  </a:lnTo>
                  <a:lnTo>
                    <a:pt x="3805340" y="1522572"/>
                  </a:lnTo>
                  <a:lnTo>
                    <a:pt x="3773539" y="1484472"/>
                  </a:lnTo>
                  <a:lnTo>
                    <a:pt x="3741391" y="1459072"/>
                  </a:lnTo>
                  <a:lnTo>
                    <a:pt x="3708896" y="1420972"/>
                  </a:lnTo>
                  <a:lnTo>
                    <a:pt x="3676054" y="1395572"/>
                  </a:lnTo>
                  <a:lnTo>
                    <a:pt x="3642867" y="1357472"/>
                  </a:lnTo>
                  <a:lnTo>
                    <a:pt x="3609333" y="1319372"/>
                  </a:lnTo>
                  <a:lnTo>
                    <a:pt x="3575455" y="1293972"/>
                  </a:lnTo>
                  <a:lnTo>
                    <a:pt x="3541232" y="1255872"/>
                  </a:lnTo>
                  <a:lnTo>
                    <a:pt x="3506666" y="1230472"/>
                  </a:lnTo>
                  <a:lnTo>
                    <a:pt x="3471755" y="1192372"/>
                  </a:lnTo>
                  <a:lnTo>
                    <a:pt x="3436502" y="1166972"/>
                  </a:lnTo>
                  <a:lnTo>
                    <a:pt x="3400906" y="1128872"/>
                  </a:lnTo>
                  <a:lnTo>
                    <a:pt x="3364969" y="1103472"/>
                  </a:lnTo>
                  <a:lnTo>
                    <a:pt x="3328690" y="1065372"/>
                  </a:lnTo>
                  <a:lnTo>
                    <a:pt x="3255109" y="1014572"/>
                  </a:lnTo>
                  <a:lnTo>
                    <a:pt x="3217809" y="976472"/>
                  </a:lnTo>
                  <a:lnTo>
                    <a:pt x="3103874" y="900272"/>
                  </a:lnTo>
                  <a:lnTo>
                    <a:pt x="3065219" y="862172"/>
                  </a:lnTo>
                  <a:lnTo>
                    <a:pt x="2947234" y="785972"/>
                  </a:lnTo>
                  <a:lnTo>
                    <a:pt x="2907233" y="747872"/>
                  </a:lnTo>
                  <a:lnTo>
                    <a:pt x="2580890" y="544672"/>
                  </a:lnTo>
                  <a:lnTo>
                    <a:pt x="2539431" y="531972"/>
                  </a:lnTo>
                  <a:lnTo>
                    <a:pt x="2372229" y="430372"/>
                  </a:lnTo>
                  <a:lnTo>
                    <a:pt x="2330100" y="417672"/>
                  </a:lnTo>
                  <a:lnTo>
                    <a:pt x="2245468" y="366872"/>
                  </a:lnTo>
                  <a:lnTo>
                    <a:pt x="2202970" y="354172"/>
                  </a:lnTo>
                  <a:lnTo>
                    <a:pt x="2160354" y="328772"/>
                  </a:lnTo>
                  <a:lnTo>
                    <a:pt x="2117623" y="316072"/>
                  </a:lnTo>
                  <a:lnTo>
                    <a:pt x="2074780" y="290672"/>
                  </a:lnTo>
                  <a:lnTo>
                    <a:pt x="2031826" y="277972"/>
                  </a:lnTo>
                  <a:lnTo>
                    <a:pt x="1988766" y="252572"/>
                  </a:lnTo>
                  <a:lnTo>
                    <a:pt x="1902334" y="227172"/>
                  </a:lnTo>
                  <a:lnTo>
                    <a:pt x="1858969" y="201772"/>
                  </a:lnTo>
                  <a:lnTo>
                    <a:pt x="1771950" y="176372"/>
                  </a:lnTo>
                  <a:lnTo>
                    <a:pt x="1728303" y="150972"/>
                  </a:lnTo>
                  <a:lnTo>
                    <a:pt x="1202972" y="0"/>
                  </a:lnTo>
                  <a:close/>
                </a:path>
              </a:pathLst>
            </a:custGeom>
            <a:solidFill>
              <a:srgbClr val="0D78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175955"/>
              <a:ext cx="4498975" cy="2111375"/>
            </a:xfrm>
            <a:custGeom>
              <a:avLst/>
              <a:gdLst/>
              <a:ahLst/>
              <a:cxnLst/>
              <a:rect l="l" t="t" r="r" b="b"/>
              <a:pathLst>
                <a:path w="4498975" h="2111375">
                  <a:moveTo>
                    <a:pt x="2222450" y="0"/>
                  </a:moveTo>
                  <a:lnTo>
                    <a:pt x="0" y="0"/>
                  </a:lnTo>
                  <a:lnTo>
                    <a:pt x="0" y="2111044"/>
                  </a:lnTo>
                  <a:lnTo>
                    <a:pt x="4498546" y="2111044"/>
                  </a:lnTo>
                  <a:lnTo>
                    <a:pt x="4485882" y="2089678"/>
                  </a:lnTo>
                  <a:lnTo>
                    <a:pt x="4462938" y="2051578"/>
                  </a:lnTo>
                  <a:lnTo>
                    <a:pt x="4439634" y="2013478"/>
                  </a:lnTo>
                  <a:lnTo>
                    <a:pt x="4415970" y="1975378"/>
                  </a:lnTo>
                  <a:lnTo>
                    <a:pt x="4391946" y="1924578"/>
                  </a:lnTo>
                  <a:lnTo>
                    <a:pt x="4367564" y="1886478"/>
                  </a:lnTo>
                  <a:lnTo>
                    <a:pt x="4342823" y="1848378"/>
                  </a:lnTo>
                  <a:lnTo>
                    <a:pt x="4317724" y="1810278"/>
                  </a:lnTo>
                  <a:lnTo>
                    <a:pt x="4292268" y="1772178"/>
                  </a:lnTo>
                  <a:lnTo>
                    <a:pt x="4266456" y="1734078"/>
                  </a:lnTo>
                  <a:lnTo>
                    <a:pt x="4240286" y="1695978"/>
                  </a:lnTo>
                  <a:lnTo>
                    <a:pt x="4213761" y="1670578"/>
                  </a:lnTo>
                  <a:lnTo>
                    <a:pt x="4186881" y="1632478"/>
                  </a:lnTo>
                  <a:lnTo>
                    <a:pt x="4159646" y="1594378"/>
                  </a:lnTo>
                  <a:lnTo>
                    <a:pt x="4132057" y="1556278"/>
                  </a:lnTo>
                  <a:lnTo>
                    <a:pt x="4104114" y="1518178"/>
                  </a:lnTo>
                  <a:lnTo>
                    <a:pt x="4075817" y="1480078"/>
                  </a:lnTo>
                  <a:lnTo>
                    <a:pt x="4047168" y="1441978"/>
                  </a:lnTo>
                  <a:lnTo>
                    <a:pt x="4018167" y="1403878"/>
                  </a:lnTo>
                  <a:lnTo>
                    <a:pt x="3988814" y="1378478"/>
                  </a:lnTo>
                  <a:lnTo>
                    <a:pt x="3959110" y="1340378"/>
                  </a:lnTo>
                  <a:lnTo>
                    <a:pt x="3929055" y="1302278"/>
                  </a:lnTo>
                  <a:lnTo>
                    <a:pt x="3898650" y="1264178"/>
                  </a:lnTo>
                  <a:lnTo>
                    <a:pt x="3867896" y="1238778"/>
                  </a:lnTo>
                  <a:lnTo>
                    <a:pt x="3836792" y="1200678"/>
                  </a:lnTo>
                  <a:lnTo>
                    <a:pt x="3805340" y="1162578"/>
                  </a:lnTo>
                  <a:lnTo>
                    <a:pt x="3773539" y="1124478"/>
                  </a:lnTo>
                  <a:lnTo>
                    <a:pt x="3741391" y="1099078"/>
                  </a:lnTo>
                  <a:lnTo>
                    <a:pt x="3708896" y="1060978"/>
                  </a:lnTo>
                  <a:lnTo>
                    <a:pt x="3676054" y="1035578"/>
                  </a:lnTo>
                  <a:lnTo>
                    <a:pt x="3642867" y="997478"/>
                  </a:lnTo>
                  <a:lnTo>
                    <a:pt x="3609333" y="959378"/>
                  </a:lnTo>
                  <a:lnTo>
                    <a:pt x="3575455" y="933978"/>
                  </a:lnTo>
                  <a:lnTo>
                    <a:pt x="3541232" y="895878"/>
                  </a:lnTo>
                  <a:lnTo>
                    <a:pt x="3506666" y="870478"/>
                  </a:lnTo>
                  <a:lnTo>
                    <a:pt x="3471755" y="832378"/>
                  </a:lnTo>
                  <a:lnTo>
                    <a:pt x="3436502" y="806978"/>
                  </a:lnTo>
                  <a:lnTo>
                    <a:pt x="3400906" y="768878"/>
                  </a:lnTo>
                  <a:lnTo>
                    <a:pt x="3364969" y="743478"/>
                  </a:lnTo>
                  <a:lnTo>
                    <a:pt x="3328690" y="705378"/>
                  </a:lnTo>
                  <a:lnTo>
                    <a:pt x="3255109" y="654578"/>
                  </a:lnTo>
                  <a:lnTo>
                    <a:pt x="3217809" y="616478"/>
                  </a:lnTo>
                  <a:lnTo>
                    <a:pt x="3103874" y="540278"/>
                  </a:lnTo>
                  <a:lnTo>
                    <a:pt x="3065219" y="502178"/>
                  </a:lnTo>
                  <a:lnTo>
                    <a:pt x="2947234" y="425978"/>
                  </a:lnTo>
                  <a:lnTo>
                    <a:pt x="2907233" y="387878"/>
                  </a:lnTo>
                  <a:lnTo>
                    <a:pt x="2580890" y="184678"/>
                  </a:lnTo>
                  <a:lnTo>
                    <a:pt x="2539431" y="171978"/>
                  </a:lnTo>
                  <a:lnTo>
                    <a:pt x="2372229" y="70378"/>
                  </a:lnTo>
                  <a:lnTo>
                    <a:pt x="2330100" y="57678"/>
                  </a:lnTo>
                  <a:lnTo>
                    <a:pt x="2245468" y="6878"/>
                  </a:lnTo>
                  <a:lnTo>
                    <a:pt x="2222450" y="0"/>
                  </a:lnTo>
                  <a:close/>
                </a:path>
              </a:pathLst>
            </a:custGeom>
            <a:solidFill>
              <a:srgbClr val="0D7A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535962"/>
              <a:ext cx="4498975" cy="1751330"/>
            </a:xfrm>
            <a:custGeom>
              <a:avLst/>
              <a:gdLst/>
              <a:ahLst/>
              <a:cxnLst/>
              <a:rect l="l" t="t" r="r" b="b"/>
              <a:pathLst>
                <a:path w="4498975" h="1751329">
                  <a:moveTo>
                    <a:pt x="2862470" y="0"/>
                  </a:moveTo>
                  <a:lnTo>
                    <a:pt x="0" y="0"/>
                  </a:lnTo>
                  <a:lnTo>
                    <a:pt x="0" y="1751037"/>
                  </a:lnTo>
                  <a:lnTo>
                    <a:pt x="4498546" y="1751037"/>
                  </a:lnTo>
                  <a:lnTo>
                    <a:pt x="4485882" y="1729671"/>
                  </a:lnTo>
                  <a:lnTo>
                    <a:pt x="4462938" y="1691571"/>
                  </a:lnTo>
                  <a:lnTo>
                    <a:pt x="4439634" y="1653471"/>
                  </a:lnTo>
                  <a:lnTo>
                    <a:pt x="4415970" y="1615371"/>
                  </a:lnTo>
                  <a:lnTo>
                    <a:pt x="4391946" y="1564571"/>
                  </a:lnTo>
                  <a:lnTo>
                    <a:pt x="4367564" y="1526471"/>
                  </a:lnTo>
                  <a:lnTo>
                    <a:pt x="4342823" y="1488371"/>
                  </a:lnTo>
                  <a:lnTo>
                    <a:pt x="4317724" y="1450271"/>
                  </a:lnTo>
                  <a:lnTo>
                    <a:pt x="4292268" y="1412171"/>
                  </a:lnTo>
                  <a:lnTo>
                    <a:pt x="4266456" y="1374071"/>
                  </a:lnTo>
                  <a:lnTo>
                    <a:pt x="4240286" y="1335971"/>
                  </a:lnTo>
                  <a:lnTo>
                    <a:pt x="4213761" y="1310571"/>
                  </a:lnTo>
                  <a:lnTo>
                    <a:pt x="4186881" y="1272471"/>
                  </a:lnTo>
                  <a:lnTo>
                    <a:pt x="4159646" y="1234371"/>
                  </a:lnTo>
                  <a:lnTo>
                    <a:pt x="4132057" y="1196271"/>
                  </a:lnTo>
                  <a:lnTo>
                    <a:pt x="4104114" y="1158171"/>
                  </a:lnTo>
                  <a:lnTo>
                    <a:pt x="4075817" y="1120071"/>
                  </a:lnTo>
                  <a:lnTo>
                    <a:pt x="4047168" y="1081971"/>
                  </a:lnTo>
                  <a:lnTo>
                    <a:pt x="4018167" y="1043871"/>
                  </a:lnTo>
                  <a:lnTo>
                    <a:pt x="3988814" y="1018471"/>
                  </a:lnTo>
                  <a:lnTo>
                    <a:pt x="3959110" y="980371"/>
                  </a:lnTo>
                  <a:lnTo>
                    <a:pt x="3929055" y="942271"/>
                  </a:lnTo>
                  <a:lnTo>
                    <a:pt x="3898650" y="904171"/>
                  </a:lnTo>
                  <a:lnTo>
                    <a:pt x="3867896" y="878771"/>
                  </a:lnTo>
                  <a:lnTo>
                    <a:pt x="3836792" y="840671"/>
                  </a:lnTo>
                  <a:lnTo>
                    <a:pt x="3805340" y="802571"/>
                  </a:lnTo>
                  <a:lnTo>
                    <a:pt x="3773539" y="764471"/>
                  </a:lnTo>
                  <a:lnTo>
                    <a:pt x="3741391" y="739071"/>
                  </a:lnTo>
                  <a:lnTo>
                    <a:pt x="3708896" y="700971"/>
                  </a:lnTo>
                  <a:lnTo>
                    <a:pt x="3676054" y="675571"/>
                  </a:lnTo>
                  <a:lnTo>
                    <a:pt x="3642867" y="637471"/>
                  </a:lnTo>
                  <a:lnTo>
                    <a:pt x="3609333" y="599371"/>
                  </a:lnTo>
                  <a:lnTo>
                    <a:pt x="3575455" y="573971"/>
                  </a:lnTo>
                  <a:lnTo>
                    <a:pt x="3541232" y="535871"/>
                  </a:lnTo>
                  <a:lnTo>
                    <a:pt x="3506666" y="510471"/>
                  </a:lnTo>
                  <a:lnTo>
                    <a:pt x="3471755" y="472371"/>
                  </a:lnTo>
                  <a:lnTo>
                    <a:pt x="3436502" y="446971"/>
                  </a:lnTo>
                  <a:lnTo>
                    <a:pt x="3400906" y="408871"/>
                  </a:lnTo>
                  <a:lnTo>
                    <a:pt x="3364969" y="383471"/>
                  </a:lnTo>
                  <a:lnTo>
                    <a:pt x="3328690" y="345371"/>
                  </a:lnTo>
                  <a:lnTo>
                    <a:pt x="3255109" y="294571"/>
                  </a:lnTo>
                  <a:lnTo>
                    <a:pt x="3217809" y="256471"/>
                  </a:lnTo>
                  <a:lnTo>
                    <a:pt x="3103874" y="180271"/>
                  </a:lnTo>
                  <a:lnTo>
                    <a:pt x="3065219" y="142171"/>
                  </a:lnTo>
                  <a:lnTo>
                    <a:pt x="2947234" y="65971"/>
                  </a:lnTo>
                  <a:lnTo>
                    <a:pt x="2907233" y="27871"/>
                  </a:lnTo>
                  <a:lnTo>
                    <a:pt x="2862470" y="0"/>
                  </a:lnTo>
                  <a:close/>
                </a:path>
              </a:pathLst>
            </a:custGeom>
            <a:solidFill>
              <a:srgbClr val="0D7B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8895956"/>
              <a:ext cx="4498975" cy="1391285"/>
            </a:xfrm>
            <a:custGeom>
              <a:avLst/>
              <a:gdLst/>
              <a:ahLst/>
              <a:cxnLst/>
              <a:rect l="l" t="t" r="r" b="b"/>
              <a:pathLst>
                <a:path w="4498975" h="1391284">
                  <a:moveTo>
                    <a:pt x="3342613" y="0"/>
                  </a:moveTo>
                  <a:lnTo>
                    <a:pt x="0" y="0"/>
                  </a:lnTo>
                  <a:lnTo>
                    <a:pt x="0" y="1391043"/>
                  </a:lnTo>
                  <a:lnTo>
                    <a:pt x="4498546" y="1391043"/>
                  </a:lnTo>
                  <a:lnTo>
                    <a:pt x="4485882" y="1369677"/>
                  </a:lnTo>
                  <a:lnTo>
                    <a:pt x="4462938" y="1331577"/>
                  </a:lnTo>
                  <a:lnTo>
                    <a:pt x="4439634" y="1293477"/>
                  </a:lnTo>
                  <a:lnTo>
                    <a:pt x="4415970" y="1255377"/>
                  </a:lnTo>
                  <a:lnTo>
                    <a:pt x="4391946" y="1204577"/>
                  </a:lnTo>
                  <a:lnTo>
                    <a:pt x="4367564" y="1166477"/>
                  </a:lnTo>
                  <a:lnTo>
                    <a:pt x="4342823" y="1128377"/>
                  </a:lnTo>
                  <a:lnTo>
                    <a:pt x="4317724" y="1090277"/>
                  </a:lnTo>
                  <a:lnTo>
                    <a:pt x="4292268" y="1052177"/>
                  </a:lnTo>
                  <a:lnTo>
                    <a:pt x="4266456" y="1014077"/>
                  </a:lnTo>
                  <a:lnTo>
                    <a:pt x="4240286" y="975977"/>
                  </a:lnTo>
                  <a:lnTo>
                    <a:pt x="4213761" y="950577"/>
                  </a:lnTo>
                  <a:lnTo>
                    <a:pt x="4186881" y="912477"/>
                  </a:lnTo>
                  <a:lnTo>
                    <a:pt x="4159646" y="874377"/>
                  </a:lnTo>
                  <a:lnTo>
                    <a:pt x="4132057" y="836277"/>
                  </a:lnTo>
                  <a:lnTo>
                    <a:pt x="4104114" y="798177"/>
                  </a:lnTo>
                  <a:lnTo>
                    <a:pt x="4075817" y="760077"/>
                  </a:lnTo>
                  <a:lnTo>
                    <a:pt x="4047168" y="721977"/>
                  </a:lnTo>
                  <a:lnTo>
                    <a:pt x="4018167" y="683877"/>
                  </a:lnTo>
                  <a:lnTo>
                    <a:pt x="3988814" y="658477"/>
                  </a:lnTo>
                  <a:lnTo>
                    <a:pt x="3959110" y="620377"/>
                  </a:lnTo>
                  <a:lnTo>
                    <a:pt x="3929055" y="582277"/>
                  </a:lnTo>
                  <a:lnTo>
                    <a:pt x="3898650" y="544177"/>
                  </a:lnTo>
                  <a:lnTo>
                    <a:pt x="3867896" y="518777"/>
                  </a:lnTo>
                  <a:lnTo>
                    <a:pt x="3836792" y="480677"/>
                  </a:lnTo>
                  <a:lnTo>
                    <a:pt x="3805340" y="442577"/>
                  </a:lnTo>
                  <a:lnTo>
                    <a:pt x="3773539" y="404477"/>
                  </a:lnTo>
                  <a:lnTo>
                    <a:pt x="3741391" y="379077"/>
                  </a:lnTo>
                  <a:lnTo>
                    <a:pt x="3708896" y="340977"/>
                  </a:lnTo>
                  <a:lnTo>
                    <a:pt x="3676054" y="315577"/>
                  </a:lnTo>
                  <a:lnTo>
                    <a:pt x="3642867" y="277477"/>
                  </a:lnTo>
                  <a:lnTo>
                    <a:pt x="3609333" y="239377"/>
                  </a:lnTo>
                  <a:lnTo>
                    <a:pt x="3575455" y="213977"/>
                  </a:lnTo>
                  <a:lnTo>
                    <a:pt x="3541232" y="175877"/>
                  </a:lnTo>
                  <a:lnTo>
                    <a:pt x="3506666" y="150477"/>
                  </a:lnTo>
                  <a:lnTo>
                    <a:pt x="3471755" y="112377"/>
                  </a:lnTo>
                  <a:lnTo>
                    <a:pt x="3436502" y="86977"/>
                  </a:lnTo>
                  <a:lnTo>
                    <a:pt x="3400906" y="48877"/>
                  </a:lnTo>
                  <a:lnTo>
                    <a:pt x="3364969" y="23477"/>
                  </a:lnTo>
                  <a:lnTo>
                    <a:pt x="3342613" y="0"/>
                  </a:lnTo>
                  <a:close/>
                </a:path>
              </a:pathLst>
            </a:custGeom>
            <a:solidFill>
              <a:srgbClr val="0D7D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9255594"/>
              <a:ext cx="4498975" cy="1031875"/>
            </a:xfrm>
            <a:custGeom>
              <a:avLst/>
              <a:gdLst/>
              <a:ahLst/>
              <a:cxnLst/>
              <a:rect l="l" t="t" r="r" b="b"/>
              <a:pathLst>
                <a:path w="4498975" h="1031875">
                  <a:moveTo>
                    <a:pt x="3724812" y="0"/>
                  </a:moveTo>
                  <a:lnTo>
                    <a:pt x="0" y="0"/>
                  </a:lnTo>
                  <a:lnTo>
                    <a:pt x="0" y="1031405"/>
                  </a:lnTo>
                  <a:lnTo>
                    <a:pt x="4498546" y="1031405"/>
                  </a:lnTo>
                  <a:lnTo>
                    <a:pt x="4485882" y="1010038"/>
                  </a:lnTo>
                  <a:lnTo>
                    <a:pt x="4462938" y="971938"/>
                  </a:lnTo>
                  <a:lnTo>
                    <a:pt x="4439634" y="933838"/>
                  </a:lnTo>
                  <a:lnTo>
                    <a:pt x="4415970" y="895738"/>
                  </a:lnTo>
                  <a:lnTo>
                    <a:pt x="4391946" y="844938"/>
                  </a:lnTo>
                  <a:lnTo>
                    <a:pt x="4367564" y="806838"/>
                  </a:lnTo>
                  <a:lnTo>
                    <a:pt x="4342823" y="768738"/>
                  </a:lnTo>
                  <a:lnTo>
                    <a:pt x="4317724" y="730638"/>
                  </a:lnTo>
                  <a:lnTo>
                    <a:pt x="4292268" y="692538"/>
                  </a:lnTo>
                  <a:lnTo>
                    <a:pt x="4266456" y="654438"/>
                  </a:lnTo>
                  <a:lnTo>
                    <a:pt x="4240286" y="616338"/>
                  </a:lnTo>
                  <a:lnTo>
                    <a:pt x="4213761" y="590938"/>
                  </a:lnTo>
                  <a:lnTo>
                    <a:pt x="4186881" y="552838"/>
                  </a:lnTo>
                  <a:lnTo>
                    <a:pt x="4159646" y="514738"/>
                  </a:lnTo>
                  <a:lnTo>
                    <a:pt x="4132057" y="476638"/>
                  </a:lnTo>
                  <a:lnTo>
                    <a:pt x="4104114" y="438538"/>
                  </a:lnTo>
                  <a:lnTo>
                    <a:pt x="4075817" y="400438"/>
                  </a:lnTo>
                  <a:lnTo>
                    <a:pt x="4047168" y="362338"/>
                  </a:lnTo>
                  <a:lnTo>
                    <a:pt x="4018167" y="324238"/>
                  </a:lnTo>
                  <a:lnTo>
                    <a:pt x="3988814" y="298838"/>
                  </a:lnTo>
                  <a:lnTo>
                    <a:pt x="3959110" y="260738"/>
                  </a:lnTo>
                  <a:lnTo>
                    <a:pt x="3929055" y="222638"/>
                  </a:lnTo>
                  <a:lnTo>
                    <a:pt x="3898650" y="184538"/>
                  </a:lnTo>
                  <a:lnTo>
                    <a:pt x="3867896" y="159138"/>
                  </a:lnTo>
                  <a:lnTo>
                    <a:pt x="3836792" y="121038"/>
                  </a:lnTo>
                  <a:lnTo>
                    <a:pt x="3805340" y="82938"/>
                  </a:lnTo>
                  <a:lnTo>
                    <a:pt x="3773539" y="44838"/>
                  </a:lnTo>
                  <a:lnTo>
                    <a:pt x="3741391" y="19438"/>
                  </a:lnTo>
                  <a:lnTo>
                    <a:pt x="3724812" y="0"/>
                  </a:lnTo>
                  <a:close/>
                </a:path>
              </a:pathLst>
            </a:custGeom>
            <a:solidFill>
              <a:srgbClr val="0E7E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9615601"/>
              <a:ext cx="4498975" cy="671830"/>
            </a:xfrm>
            <a:custGeom>
              <a:avLst/>
              <a:gdLst/>
              <a:ahLst/>
              <a:cxnLst/>
              <a:rect l="l" t="t" r="r" b="b"/>
              <a:pathLst>
                <a:path w="4498975" h="671829">
                  <a:moveTo>
                    <a:pt x="4045393" y="0"/>
                  </a:moveTo>
                  <a:lnTo>
                    <a:pt x="0" y="0"/>
                  </a:lnTo>
                  <a:lnTo>
                    <a:pt x="0" y="671398"/>
                  </a:lnTo>
                  <a:lnTo>
                    <a:pt x="4498546" y="671398"/>
                  </a:lnTo>
                  <a:lnTo>
                    <a:pt x="4485882" y="650032"/>
                  </a:lnTo>
                  <a:lnTo>
                    <a:pt x="4462938" y="611932"/>
                  </a:lnTo>
                  <a:lnTo>
                    <a:pt x="4439634" y="573832"/>
                  </a:lnTo>
                  <a:lnTo>
                    <a:pt x="4415970" y="535732"/>
                  </a:lnTo>
                  <a:lnTo>
                    <a:pt x="4391946" y="484932"/>
                  </a:lnTo>
                  <a:lnTo>
                    <a:pt x="4367564" y="446832"/>
                  </a:lnTo>
                  <a:lnTo>
                    <a:pt x="4342823" y="408732"/>
                  </a:lnTo>
                  <a:lnTo>
                    <a:pt x="4317724" y="370632"/>
                  </a:lnTo>
                  <a:lnTo>
                    <a:pt x="4292268" y="332532"/>
                  </a:lnTo>
                  <a:lnTo>
                    <a:pt x="4266456" y="294432"/>
                  </a:lnTo>
                  <a:lnTo>
                    <a:pt x="4240286" y="256332"/>
                  </a:lnTo>
                  <a:lnTo>
                    <a:pt x="4213761" y="230932"/>
                  </a:lnTo>
                  <a:lnTo>
                    <a:pt x="4186881" y="192832"/>
                  </a:lnTo>
                  <a:lnTo>
                    <a:pt x="4159646" y="154732"/>
                  </a:lnTo>
                  <a:lnTo>
                    <a:pt x="4132057" y="116632"/>
                  </a:lnTo>
                  <a:lnTo>
                    <a:pt x="4104114" y="78532"/>
                  </a:lnTo>
                  <a:lnTo>
                    <a:pt x="4075817" y="40432"/>
                  </a:lnTo>
                  <a:lnTo>
                    <a:pt x="4047168" y="2332"/>
                  </a:lnTo>
                  <a:lnTo>
                    <a:pt x="4045393" y="0"/>
                  </a:lnTo>
                  <a:close/>
                </a:path>
              </a:pathLst>
            </a:custGeom>
            <a:solidFill>
              <a:srgbClr val="0E80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9975595"/>
              <a:ext cx="4498975" cy="311785"/>
            </a:xfrm>
            <a:custGeom>
              <a:avLst/>
              <a:gdLst/>
              <a:ahLst/>
              <a:cxnLst/>
              <a:rect l="l" t="t" r="r" b="b"/>
              <a:pathLst>
                <a:path w="4498975" h="311784">
                  <a:moveTo>
                    <a:pt x="4310617" y="0"/>
                  </a:moveTo>
                  <a:lnTo>
                    <a:pt x="0" y="0"/>
                  </a:lnTo>
                  <a:lnTo>
                    <a:pt x="0" y="311403"/>
                  </a:lnTo>
                  <a:lnTo>
                    <a:pt x="4498546" y="311403"/>
                  </a:lnTo>
                  <a:lnTo>
                    <a:pt x="4485882" y="290037"/>
                  </a:lnTo>
                  <a:lnTo>
                    <a:pt x="4462938" y="251937"/>
                  </a:lnTo>
                  <a:lnTo>
                    <a:pt x="4439634" y="213837"/>
                  </a:lnTo>
                  <a:lnTo>
                    <a:pt x="4415970" y="175737"/>
                  </a:lnTo>
                  <a:lnTo>
                    <a:pt x="4391946" y="124937"/>
                  </a:lnTo>
                  <a:lnTo>
                    <a:pt x="4367564" y="86837"/>
                  </a:lnTo>
                  <a:lnTo>
                    <a:pt x="4342823" y="48737"/>
                  </a:lnTo>
                  <a:lnTo>
                    <a:pt x="4317724" y="10637"/>
                  </a:lnTo>
                  <a:lnTo>
                    <a:pt x="4310617" y="0"/>
                  </a:lnTo>
                  <a:close/>
                </a:path>
              </a:pathLst>
            </a:custGeom>
            <a:solidFill>
              <a:srgbClr val="0E81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02254" y="8719388"/>
              <a:ext cx="2355850" cy="1567815"/>
            </a:xfrm>
            <a:custGeom>
              <a:avLst/>
              <a:gdLst/>
              <a:ahLst/>
              <a:cxnLst/>
              <a:rect l="l" t="t" r="r" b="b"/>
              <a:pathLst>
                <a:path w="2355850" h="1567815">
                  <a:moveTo>
                    <a:pt x="1140853" y="102768"/>
                  </a:moveTo>
                  <a:lnTo>
                    <a:pt x="999299" y="0"/>
                  </a:lnTo>
                  <a:lnTo>
                    <a:pt x="981176" y="2628"/>
                  </a:lnTo>
                  <a:lnTo>
                    <a:pt x="958926" y="6794"/>
                  </a:lnTo>
                  <a:lnTo>
                    <a:pt x="889241" y="102768"/>
                  </a:lnTo>
                  <a:lnTo>
                    <a:pt x="1140853" y="102768"/>
                  </a:lnTo>
                  <a:close/>
                </a:path>
                <a:path w="2355850" h="1567815">
                  <a:moveTo>
                    <a:pt x="1484985" y="352615"/>
                  </a:moveTo>
                  <a:lnTo>
                    <a:pt x="1324825" y="236334"/>
                  </a:lnTo>
                  <a:lnTo>
                    <a:pt x="792276" y="236334"/>
                  </a:lnTo>
                  <a:lnTo>
                    <a:pt x="707847" y="352615"/>
                  </a:lnTo>
                  <a:lnTo>
                    <a:pt x="1484985" y="352615"/>
                  </a:lnTo>
                  <a:close/>
                </a:path>
                <a:path w="2355850" h="1567815">
                  <a:moveTo>
                    <a:pt x="1829104" y="602449"/>
                  </a:moveTo>
                  <a:lnTo>
                    <a:pt x="1668945" y="486168"/>
                  </a:lnTo>
                  <a:lnTo>
                    <a:pt x="610882" y="486168"/>
                  </a:lnTo>
                  <a:lnTo>
                    <a:pt x="526465" y="602449"/>
                  </a:lnTo>
                  <a:lnTo>
                    <a:pt x="1829104" y="602449"/>
                  </a:lnTo>
                  <a:close/>
                </a:path>
                <a:path w="2355850" h="1567815">
                  <a:moveTo>
                    <a:pt x="2010308" y="1485176"/>
                  </a:moveTo>
                  <a:lnTo>
                    <a:pt x="181521" y="1485176"/>
                  </a:lnTo>
                  <a:lnTo>
                    <a:pt x="295071" y="1567611"/>
                  </a:lnTo>
                  <a:lnTo>
                    <a:pt x="1950453" y="1567611"/>
                  </a:lnTo>
                  <a:lnTo>
                    <a:pt x="2010308" y="1485176"/>
                  </a:lnTo>
                  <a:close/>
                </a:path>
                <a:path w="2355850" h="1567815">
                  <a:moveTo>
                    <a:pt x="2173236" y="852297"/>
                  </a:moveTo>
                  <a:lnTo>
                    <a:pt x="2013077" y="736015"/>
                  </a:lnTo>
                  <a:lnTo>
                    <a:pt x="429501" y="736015"/>
                  </a:lnTo>
                  <a:lnTo>
                    <a:pt x="345071" y="852297"/>
                  </a:lnTo>
                  <a:lnTo>
                    <a:pt x="2173236" y="852297"/>
                  </a:lnTo>
                  <a:close/>
                </a:path>
                <a:path w="2355850" h="1567815">
                  <a:moveTo>
                    <a:pt x="2191423" y="1235697"/>
                  </a:moveTo>
                  <a:lnTo>
                    <a:pt x="66725" y="1235697"/>
                  </a:lnTo>
                  <a:lnTo>
                    <a:pt x="0" y="1327594"/>
                  </a:lnTo>
                  <a:lnTo>
                    <a:pt x="3390" y="1351610"/>
                  </a:lnTo>
                  <a:lnTo>
                    <a:pt x="2107273" y="1351610"/>
                  </a:lnTo>
                  <a:lnTo>
                    <a:pt x="2191423" y="1235697"/>
                  </a:lnTo>
                  <a:close/>
                </a:path>
                <a:path w="2355850" h="1567815">
                  <a:moveTo>
                    <a:pt x="2355697" y="1009434"/>
                  </a:moveTo>
                  <a:lnTo>
                    <a:pt x="2352383" y="985850"/>
                  </a:lnTo>
                  <a:lnTo>
                    <a:pt x="248107" y="985850"/>
                  </a:lnTo>
                  <a:lnTo>
                    <a:pt x="163944" y="1101775"/>
                  </a:lnTo>
                  <a:lnTo>
                    <a:pt x="2288654" y="1101775"/>
                  </a:lnTo>
                  <a:lnTo>
                    <a:pt x="2355697" y="10094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3607696" y="0"/>
            <a:ext cx="4680585" cy="2941955"/>
            <a:chOff x="13607696" y="0"/>
            <a:chExt cx="4680585" cy="294195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49499" y="0"/>
              <a:ext cx="3838500" cy="29418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5928249" y="2687396"/>
              <a:ext cx="2270760" cy="254635"/>
            </a:xfrm>
            <a:custGeom>
              <a:avLst/>
              <a:gdLst/>
              <a:ahLst/>
              <a:cxnLst/>
              <a:rect l="l" t="t" r="r" b="b"/>
              <a:pathLst>
                <a:path w="2270759" h="254635">
                  <a:moveTo>
                    <a:pt x="1427480" y="241733"/>
                  </a:moveTo>
                  <a:lnTo>
                    <a:pt x="840338" y="241733"/>
                  </a:lnTo>
                  <a:lnTo>
                    <a:pt x="885563" y="254433"/>
                  </a:lnTo>
                  <a:lnTo>
                    <a:pt x="1382608" y="254433"/>
                  </a:lnTo>
                  <a:lnTo>
                    <a:pt x="1427480" y="241733"/>
                  </a:lnTo>
                  <a:close/>
                </a:path>
                <a:path w="2270759" h="254635">
                  <a:moveTo>
                    <a:pt x="1516916" y="229033"/>
                  </a:moveTo>
                  <a:lnTo>
                    <a:pt x="750016" y="229033"/>
                  </a:lnTo>
                  <a:lnTo>
                    <a:pt x="795152" y="241733"/>
                  </a:lnTo>
                  <a:lnTo>
                    <a:pt x="1472252" y="241733"/>
                  </a:lnTo>
                  <a:lnTo>
                    <a:pt x="1516916" y="229033"/>
                  </a:lnTo>
                  <a:close/>
                </a:path>
                <a:path w="2270759" h="254635">
                  <a:moveTo>
                    <a:pt x="1650148" y="203633"/>
                  </a:moveTo>
                  <a:lnTo>
                    <a:pt x="615013" y="203633"/>
                  </a:lnTo>
                  <a:lnTo>
                    <a:pt x="704940" y="229033"/>
                  </a:lnTo>
                  <a:lnTo>
                    <a:pt x="1561461" y="229033"/>
                  </a:lnTo>
                  <a:lnTo>
                    <a:pt x="1650148" y="203633"/>
                  </a:lnTo>
                  <a:close/>
                </a:path>
                <a:path w="2270759" h="254635">
                  <a:moveTo>
                    <a:pt x="2270413" y="0"/>
                  </a:moveTo>
                  <a:lnTo>
                    <a:pt x="0" y="0"/>
                  </a:lnTo>
                  <a:lnTo>
                    <a:pt x="43272" y="25833"/>
                  </a:lnTo>
                  <a:lnTo>
                    <a:pt x="86169" y="38533"/>
                  </a:lnTo>
                  <a:lnTo>
                    <a:pt x="129285" y="63933"/>
                  </a:lnTo>
                  <a:lnTo>
                    <a:pt x="216133" y="89333"/>
                  </a:lnTo>
                  <a:lnTo>
                    <a:pt x="259844" y="114733"/>
                  </a:lnTo>
                  <a:lnTo>
                    <a:pt x="570183" y="203633"/>
                  </a:lnTo>
                  <a:lnTo>
                    <a:pt x="1694270" y="203633"/>
                  </a:lnTo>
                  <a:lnTo>
                    <a:pt x="2040529" y="102033"/>
                  </a:lnTo>
                  <a:lnTo>
                    <a:pt x="2082813" y="76633"/>
                  </a:lnTo>
                  <a:lnTo>
                    <a:pt x="2166598" y="51233"/>
                  </a:lnTo>
                  <a:lnTo>
                    <a:pt x="2208078" y="25833"/>
                  </a:lnTo>
                  <a:lnTo>
                    <a:pt x="2249269" y="13133"/>
                  </a:lnTo>
                  <a:lnTo>
                    <a:pt x="2270413" y="0"/>
                  </a:lnTo>
                  <a:close/>
                </a:path>
              </a:pathLst>
            </a:custGeom>
            <a:solidFill>
              <a:srgbClr val="13A1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420974" y="2868841"/>
              <a:ext cx="1277620" cy="73025"/>
            </a:xfrm>
            <a:custGeom>
              <a:avLst/>
              <a:gdLst/>
              <a:ahLst/>
              <a:cxnLst/>
              <a:rect l="l" t="t" r="r" b="b"/>
              <a:pathLst>
                <a:path w="1277619" h="73025">
                  <a:moveTo>
                    <a:pt x="934755" y="60288"/>
                  </a:moveTo>
                  <a:lnTo>
                    <a:pt x="347613" y="60288"/>
                  </a:lnTo>
                  <a:lnTo>
                    <a:pt x="392838" y="72988"/>
                  </a:lnTo>
                  <a:lnTo>
                    <a:pt x="889884" y="72988"/>
                  </a:lnTo>
                  <a:lnTo>
                    <a:pt x="934755" y="60288"/>
                  </a:lnTo>
                  <a:close/>
                </a:path>
                <a:path w="1277619" h="73025">
                  <a:moveTo>
                    <a:pt x="1024192" y="47588"/>
                  </a:moveTo>
                  <a:lnTo>
                    <a:pt x="257291" y="47588"/>
                  </a:lnTo>
                  <a:lnTo>
                    <a:pt x="302427" y="60288"/>
                  </a:lnTo>
                  <a:lnTo>
                    <a:pt x="979528" y="60288"/>
                  </a:lnTo>
                  <a:lnTo>
                    <a:pt x="1024192" y="47588"/>
                  </a:lnTo>
                  <a:close/>
                </a:path>
                <a:path w="1277619" h="73025">
                  <a:moveTo>
                    <a:pt x="1157424" y="22188"/>
                  </a:moveTo>
                  <a:lnTo>
                    <a:pt x="122288" y="22188"/>
                  </a:lnTo>
                  <a:lnTo>
                    <a:pt x="212216" y="47588"/>
                  </a:lnTo>
                  <a:lnTo>
                    <a:pt x="1068736" y="47588"/>
                  </a:lnTo>
                  <a:lnTo>
                    <a:pt x="1157424" y="22188"/>
                  </a:lnTo>
                  <a:close/>
                </a:path>
                <a:path w="1277619" h="73025">
                  <a:moveTo>
                    <a:pt x="1277167" y="0"/>
                  </a:moveTo>
                  <a:lnTo>
                    <a:pt x="0" y="0"/>
                  </a:lnTo>
                  <a:lnTo>
                    <a:pt x="77458" y="22188"/>
                  </a:lnTo>
                  <a:lnTo>
                    <a:pt x="1201546" y="22188"/>
                  </a:lnTo>
                  <a:lnTo>
                    <a:pt x="1277167" y="0"/>
                  </a:lnTo>
                  <a:close/>
                </a:path>
              </a:pathLst>
            </a:custGeom>
            <a:solidFill>
              <a:srgbClr val="14A2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607695" y="463765"/>
              <a:ext cx="1681480" cy="1668780"/>
            </a:xfrm>
            <a:custGeom>
              <a:avLst/>
              <a:gdLst/>
              <a:ahLst/>
              <a:cxnLst/>
              <a:rect l="l" t="t" r="r" b="b"/>
              <a:pathLst>
                <a:path w="1681480" h="1668780">
                  <a:moveTo>
                    <a:pt x="814247" y="73355"/>
                  </a:moveTo>
                  <a:lnTo>
                    <a:pt x="713206" y="0"/>
                  </a:lnTo>
                  <a:lnTo>
                    <a:pt x="695934" y="2463"/>
                  </a:lnTo>
                  <a:lnTo>
                    <a:pt x="684542" y="4749"/>
                  </a:lnTo>
                  <a:lnTo>
                    <a:pt x="634733" y="73355"/>
                  </a:lnTo>
                  <a:lnTo>
                    <a:pt x="814247" y="73355"/>
                  </a:lnTo>
                  <a:close/>
                </a:path>
                <a:path w="1681480" h="1668780">
                  <a:moveTo>
                    <a:pt x="1046340" y="1594713"/>
                  </a:moveTo>
                  <a:lnTo>
                    <a:pt x="866190" y="1594713"/>
                  </a:lnTo>
                  <a:lnTo>
                    <a:pt x="967333" y="1668157"/>
                  </a:lnTo>
                  <a:lnTo>
                    <a:pt x="985139" y="1665617"/>
                  </a:lnTo>
                  <a:lnTo>
                    <a:pt x="996518" y="1663331"/>
                  </a:lnTo>
                  <a:lnTo>
                    <a:pt x="1046340" y="1594713"/>
                  </a:lnTo>
                  <a:close/>
                </a:path>
                <a:path w="1681480" h="1668780">
                  <a:moveTo>
                    <a:pt x="1059688" y="251548"/>
                  </a:moveTo>
                  <a:lnTo>
                    <a:pt x="945642" y="168757"/>
                  </a:lnTo>
                  <a:lnTo>
                    <a:pt x="565467" y="168757"/>
                  </a:lnTo>
                  <a:lnTo>
                    <a:pt x="505358" y="251548"/>
                  </a:lnTo>
                  <a:lnTo>
                    <a:pt x="1059688" y="251548"/>
                  </a:lnTo>
                  <a:close/>
                </a:path>
                <a:path w="1681480" h="1668780">
                  <a:moveTo>
                    <a:pt x="1175702" y="1416519"/>
                  </a:moveTo>
                  <a:lnTo>
                    <a:pt x="620750" y="1416519"/>
                  </a:lnTo>
                  <a:lnTo>
                    <a:pt x="734783" y="1499311"/>
                  </a:lnTo>
                  <a:lnTo>
                    <a:pt x="1115606" y="1499311"/>
                  </a:lnTo>
                  <a:lnTo>
                    <a:pt x="1175702" y="1416519"/>
                  </a:lnTo>
                  <a:close/>
                </a:path>
                <a:path w="1681480" h="1668780">
                  <a:moveTo>
                    <a:pt x="1305090" y="1238313"/>
                  </a:moveTo>
                  <a:lnTo>
                    <a:pt x="375285" y="1238313"/>
                  </a:lnTo>
                  <a:lnTo>
                    <a:pt x="489343" y="1321117"/>
                  </a:lnTo>
                  <a:lnTo>
                    <a:pt x="1244968" y="1321117"/>
                  </a:lnTo>
                  <a:lnTo>
                    <a:pt x="1305090" y="1238313"/>
                  </a:lnTo>
                  <a:close/>
                </a:path>
                <a:path w="1681480" h="1668780">
                  <a:moveTo>
                    <a:pt x="1305140" y="429755"/>
                  </a:moveTo>
                  <a:lnTo>
                    <a:pt x="1191094" y="346951"/>
                  </a:lnTo>
                  <a:lnTo>
                    <a:pt x="436105" y="346951"/>
                  </a:lnTo>
                  <a:lnTo>
                    <a:pt x="375983" y="429755"/>
                  </a:lnTo>
                  <a:lnTo>
                    <a:pt x="1305140" y="429755"/>
                  </a:lnTo>
                  <a:close/>
                </a:path>
                <a:path w="1681480" h="1668780">
                  <a:moveTo>
                    <a:pt x="1434465" y="1060119"/>
                  </a:moveTo>
                  <a:lnTo>
                    <a:pt x="129857" y="1060119"/>
                  </a:lnTo>
                  <a:lnTo>
                    <a:pt x="243890" y="1142911"/>
                  </a:lnTo>
                  <a:lnTo>
                    <a:pt x="1374355" y="1142911"/>
                  </a:lnTo>
                  <a:lnTo>
                    <a:pt x="1434465" y="1060119"/>
                  </a:lnTo>
                  <a:close/>
                </a:path>
                <a:path w="1681480" h="1668780">
                  <a:moveTo>
                    <a:pt x="1550581" y="607949"/>
                  </a:moveTo>
                  <a:lnTo>
                    <a:pt x="1436547" y="525157"/>
                  </a:lnTo>
                  <a:lnTo>
                    <a:pt x="306717" y="525157"/>
                  </a:lnTo>
                  <a:lnTo>
                    <a:pt x="246621" y="607949"/>
                  </a:lnTo>
                  <a:lnTo>
                    <a:pt x="1550581" y="607949"/>
                  </a:lnTo>
                  <a:close/>
                </a:path>
                <a:path w="1681480" h="1668780">
                  <a:moveTo>
                    <a:pt x="1564093" y="881557"/>
                  </a:moveTo>
                  <a:lnTo>
                    <a:pt x="47980" y="881557"/>
                  </a:lnTo>
                  <a:lnTo>
                    <a:pt x="0" y="947648"/>
                  </a:lnTo>
                  <a:lnTo>
                    <a:pt x="2463" y="964717"/>
                  </a:lnTo>
                  <a:lnTo>
                    <a:pt x="1503718" y="964717"/>
                  </a:lnTo>
                  <a:lnTo>
                    <a:pt x="1564093" y="881557"/>
                  </a:lnTo>
                  <a:close/>
                </a:path>
                <a:path w="1681480" h="1668780">
                  <a:moveTo>
                    <a:pt x="1681073" y="720432"/>
                  </a:moveTo>
                  <a:lnTo>
                    <a:pt x="1678622" y="703351"/>
                  </a:lnTo>
                  <a:lnTo>
                    <a:pt x="177355" y="703351"/>
                  </a:lnTo>
                  <a:lnTo>
                    <a:pt x="116979" y="786511"/>
                  </a:lnTo>
                  <a:lnTo>
                    <a:pt x="1633105" y="786511"/>
                  </a:lnTo>
                  <a:lnTo>
                    <a:pt x="1681073" y="7204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877" y="1298155"/>
            <a:ext cx="75958" cy="7595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7594" y="1298155"/>
            <a:ext cx="75971" cy="7595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6324" y="1298155"/>
            <a:ext cx="75958" cy="7595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5041" y="1298155"/>
            <a:ext cx="75958" cy="7595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23758" y="1298155"/>
            <a:ext cx="75958" cy="7595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2475" y="1298155"/>
            <a:ext cx="75958" cy="7595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21560" y="1298155"/>
            <a:ext cx="75958" cy="7595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0277" y="1298155"/>
            <a:ext cx="75958" cy="7595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18994" y="1298155"/>
            <a:ext cx="75971" cy="7595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877" y="1449362"/>
            <a:ext cx="75958" cy="7595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7594" y="1449362"/>
            <a:ext cx="75971" cy="7595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6324" y="1449362"/>
            <a:ext cx="75958" cy="7595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25041" y="1449362"/>
            <a:ext cx="75958" cy="7595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3758" y="1449362"/>
            <a:ext cx="75958" cy="75958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22475" y="1449362"/>
            <a:ext cx="75958" cy="75958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21560" y="1449362"/>
            <a:ext cx="75958" cy="7595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20277" y="1449362"/>
            <a:ext cx="75958" cy="7595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18994" y="1449362"/>
            <a:ext cx="75971" cy="7595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877" y="1752841"/>
            <a:ext cx="75958" cy="7595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7594" y="1752841"/>
            <a:ext cx="75971" cy="75958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6324" y="1752841"/>
            <a:ext cx="75958" cy="7595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25041" y="1752841"/>
            <a:ext cx="75958" cy="7595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3758" y="1752841"/>
            <a:ext cx="75958" cy="75958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22475" y="1752841"/>
            <a:ext cx="75958" cy="7595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21560" y="1752841"/>
            <a:ext cx="75958" cy="75958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20277" y="1752841"/>
            <a:ext cx="75958" cy="7595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18994" y="1752841"/>
            <a:ext cx="75971" cy="7595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877" y="1600923"/>
            <a:ext cx="75958" cy="7595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7594" y="1600923"/>
            <a:ext cx="75971" cy="7595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6324" y="1600923"/>
            <a:ext cx="75958" cy="75958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25041" y="1600923"/>
            <a:ext cx="75958" cy="7595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3758" y="1600923"/>
            <a:ext cx="75958" cy="7595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22475" y="1600923"/>
            <a:ext cx="75958" cy="7595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21560" y="1600923"/>
            <a:ext cx="75958" cy="7595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20277" y="1600923"/>
            <a:ext cx="75958" cy="75958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18994" y="1600923"/>
            <a:ext cx="75971" cy="7595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55556" y="8939161"/>
            <a:ext cx="75958" cy="75958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154285" y="8939161"/>
            <a:ext cx="75958" cy="75958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552074" y="8939161"/>
            <a:ext cx="75958" cy="75958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53358" y="8939161"/>
            <a:ext cx="75958" cy="75958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50805" y="8939161"/>
            <a:ext cx="75958" cy="75958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949522" y="8939161"/>
            <a:ext cx="75958" cy="75958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7324" y="8939161"/>
            <a:ext cx="75958" cy="75958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148238" y="8939161"/>
            <a:ext cx="75958" cy="75958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546040" y="8939161"/>
            <a:ext cx="75958" cy="75958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54285" y="9090355"/>
            <a:ext cx="75958" cy="75958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55556" y="9090355"/>
            <a:ext cx="75958" cy="7595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53358" y="9090355"/>
            <a:ext cx="75958" cy="75958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552074" y="9090355"/>
            <a:ext cx="75958" cy="75958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49522" y="9090355"/>
            <a:ext cx="75958" cy="75958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50805" y="9090355"/>
            <a:ext cx="75958" cy="75958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48238" y="9090355"/>
            <a:ext cx="75958" cy="75958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47324" y="9090355"/>
            <a:ext cx="75958" cy="75958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46040" y="9090355"/>
            <a:ext cx="75958" cy="75958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55556" y="9393834"/>
            <a:ext cx="75958" cy="75971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154285" y="9393834"/>
            <a:ext cx="75958" cy="75971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53358" y="9393834"/>
            <a:ext cx="75958" cy="75971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552074" y="9393834"/>
            <a:ext cx="75958" cy="75971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50805" y="9393834"/>
            <a:ext cx="75958" cy="75971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949522" y="9393834"/>
            <a:ext cx="75958" cy="75971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148238" y="9393834"/>
            <a:ext cx="75958" cy="75971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7324" y="9393834"/>
            <a:ext cx="75958" cy="75971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546040" y="9393834"/>
            <a:ext cx="75958" cy="75971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55556" y="9241917"/>
            <a:ext cx="75958" cy="75958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54285" y="9241917"/>
            <a:ext cx="75958" cy="75958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53358" y="9241917"/>
            <a:ext cx="75958" cy="75958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552074" y="9241917"/>
            <a:ext cx="75958" cy="75958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50805" y="9241917"/>
            <a:ext cx="75958" cy="75958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49522" y="9241917"/>
            <a:ext cx="75958" cy="75958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48238" y="9241917"/>
            <a:ext cx="75958" cy="75958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47324" y="9241917"/>
            <a:ext cx="75958" cy="75958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46040" y="9241917"/>
            <a:ext cx="75958" cy="75958"/>
          </a:xfrm>
          <a:prstGeom prst="rect">
            <a:avLst/>
          </a:prstGeom>
        </p:spPr>
      </p:pic>
      <p:sp>
        <p:nvSpPr>
          <p:cNvPr id="95" name="object 95"/>
          <p:cNvSpPr txBox="1"/>
          <p:nvPr/>
        </p:nvSpPr>
        <p:spPr>
          <a:xfrm>
            <a:off x="5091023" y="4031538"/>
            <a:ext cx="9683750" cy="3865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Smart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Car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Parking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90" dirty="0">
                <a:solidFill>
                  <a:srgbClr val="FFFFFF"/>
                </a:solidFill>
                <a:latin typeface="Times New Roman"/>
                <a:cs typeface="Times New Roman"/>
              </a:rPr>
              <a:t>IoT-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based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solution</a:t>
            </a:r>
            <a:r>
              <a:rPr sz="3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designed</a:t>
            </a:r>
            <a:r>
              <a:rPr sz="3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manage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parking</a:t>
            </a:r>
            <a:r>
              <a:rPr sz="3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slots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efficiently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ESP32,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IR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sensors,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servos,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Blynk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platform.</a:t>
            </a:r>
            <a:r>
              <a:rPr sz="3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3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aims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automate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parking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slot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bookings,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detect</a:t>
            </a:r>
            <a:r>
              <a:rPr sz="3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vehicle</a:t>
            </a:r>
            <a:r>
              <a:rPr sz="3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presence,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control</a:t>
            </a:r>
            <a:r>
              <a:rPr sz="3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entry/exit</a:t>
            </a:r>
            <a:r>
              <a:rPr sz="3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gates </a:t>
            </a:r>
            <a:r>
              <a:rPr sz="3600" spc="-20" dirty="0">
                <a:solidFill>
                  <a:srgbClr val="FFFFFF"/>
                </a:solidFill>
                <a:latin typeface="Times New Roman"/>
                <a:cs typeface="Times New Roman"/>
              </a:rPr>
              <a:t>seamlessly.</a:t>
            </a:r>
            <a:r>
              <a:rPr sz="36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3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3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enhances</a:t>
            </a:r>
            <a:r>
              <a:rPr sz="3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convenience, security,</a:t>
            </a:r>
            <a:r>
              <a:rPr sz="36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6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space</a:t>
            </a:r>
            <a:r>
              <a:rPr sz="36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optimization.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wipe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5AAC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775"/>
                  </a:lnTo>
                  <a:lnTo>
                    <a:pt x="224" y="10287000"/>
                  </a:lnTo>
                  <a:lnTo>
                    <a:pt x="17573533" y="10287000"/>
                  </a:lnTo>
                  <a:lnTo>
                    <a:pt x="18288000" y="957251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5A8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779"/>
                  </a:lnTo>
                  <a:lnTo>
                    <a:pt x="220" y="10287000"/>
                  </a:lnTo>
                  <a:lnTo>
                    <a:pt x="16859304" y="10287000"/>
                  </a:lnTo>
                  <a:lnTo>
                    <a:pt x="18288000" y="8858266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4A7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782"/>
                  </a:lnTo>
                  <a:lnTo>
                    <a:pt x="217" y="10287000"/>
                  </a:lnTo>
                  <a:lnTo>
                    <a:pt x="16144771" y="10287000"/>
                  </a:lnTo>
                  <a:lnTo>
                    <a:pt x="18288000" y="8143824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4A5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786"/>
                  </a:lnTo>
                  <a:lnTo>
                    <a:pt x="213" y="10287000"/>
                  </a:lnTo>
                  <a:lnTo>
                    <a:pt x="15430514" y="10287000"/>
                  </a:lnTo>
                  <a:lnTo>
                    <a:pt x="18288000" y="742958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4A4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790"/>
                  </a:lnTo>
                  <a:lnTo>
                    <a:pt x="209" y="10287000"/>
                  </a:lnTo>
                  <a:lnTo>
                    <a:pt x="14716257" y="10287000"/>
                  </a:lnTo>
                  <a:lnTo>
                    <a:pt x="18288000" y="6715346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4A2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795"/>
                  </a:lnTo>
                  <a:lnTo>
                    <a:pt x="204" y="10287000"/>
                  </a:lnTo>
                  <a:lnTo>
                    <a:pt x="14001664" y="10287000"/>
                  </a:lnTo>
                  <a:lnTo>
                    <a:pt x="18288000" y="600055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3A1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799"/>
                  </a:lnTo>
                  <a:lnTo>
                    <a:pt x="200" y="10287000"/>
                  </a:lnTo>
                  <a:lnTo>
                    <a:pt x="13287438" y="10287000"/>
                  </a:lnTo>
                  <a:lnTo>
                    <a:pt x="18288000" y="5286313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39F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804"/>
                  </a:lnTo>
                  <a:lnTo>
                    <a:pt x="195" y="10287000"/>
                  </a:lnTo>
                  <a:lnTo>
                    <a:pt x="12573199" y="10287000"/>
                  </a:lnTo>
                  <a:lnTo>
                    <a:pt x="18288000" y="4572056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39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809"/>
                  </a:lnTo>
                  <a:lnTo>
                    <a:pt x="190" y="10287000"/>
                  </a:lnTo>
                  <a:lnTo>
                    <a:pt x="11858543" y="10287000"/>
                  </a:lnTo>
                  <a:lnTo>
                    <a:pt x="18288000" y="3857703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39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815"/>
                  </a:lnTo>
                  <a:lnTo>
                    <a:pt x="184" y="10287000"/>
                  </a:lnTo>
                  <a:lnTo>
                    <a:pt x="11144296" y="10287000"/>
                  </a:lnTo>
                  <a:lnTo>
                    <a:pt x="18288000" y="3143487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29B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820"/>
                  </a:lnTo>
                  <a:lnTo>
                    <a:pt x="179" y="10287000"/>
                  </a:lnTo>
                  <a:lnTo>
                    <a:pt x="10429796" y="10287000"/>
                  </a:lnTo>
                  <a:lnTo>
                    <a:pt x="18288000" y="24286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299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827"/>
                  </a:lnTo>
                  <a:lnTo>
                    <a:pt x="172" y="10287000"/>
                  </a:lnTo>
                  <a:lnTo>
                    <a:pt x="9715556" y="10286999"/>
                  </a:lnTo>
                  <a:lnTo>
                    <a:pt x="18288000" y="1714343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299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834"/>
                  </a:lnTo>
                  <a:lnTo>
                    <a:pt x="165" y="10286999"/>
                  </a:lnTo>
                  <a:lnTo>
                    <a:pt x="9001317" y="10286999"/>
                  </a:lnTo>
                  <a:lnTo>
                    <a:pt x="18288000" y="1000086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29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10286841"/>
                  </a:lnTo>
                  <a:lnTo>
                    <a:pt x="158" y="10286999"/>
                  </a:lnTo>
                  <a:lnTo>
                    <a:pt x="8286581" y="10286999"/>
                  </a:lnTo>
                  <a:lnTo>
                    <a:pt x="18288000" y="285847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1195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0"/>
              <a:ext cx="17860010" cy="10287000"/>
            </a:xfrm>
            <a:custGeom>
              <a:avLst/>
              <a:gdLst/>
              <a:ahLst/>
              <a:cxnLst/>
              <a:rect l="l" t="t" r="r" b="b"/>
              <a:pathLst>
                <a:path w="17860010" h="10287000">
                  <a:moveTo>
                    <a:pt x="17859598" y="0"/>
                  </a:moveTo>
                  <a:lnTo>
                    <a:pt x="0" y="0"/>
                  </a:lnTo>
                  <a:lnTo>
                    <a:pt x="0" y="10286849"/>
                  </a:lnTo>
                  <a:lnTo>
                    <a:pt x="150" y="10287000"/>
                  </a:lnTo>
                  <a:lnTo>
                    <a:pt x="7572342" y="10287000"/>
                  </a:lnTo>
                  <a:lnTo>
                    <a:pt x="17859598" y="0"/>
                  </a:lnTo>
                  <a:close/>
                </a:path>
              </a:pathLst>
            </a:custGeom>
            <a:solidFill>
              <a:srgbClr val="1193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0"/>
              <a:ext cx="17145635" cy="10287000"/>
            </a:xfrm>
            <a:custGeom>
              <a:avLst/>
              <a:gdLst/>
              <a:ahLst/>
              <a:cxnLst/>
              <a:rect l="l" t="t" r="r" b="b"/>
              <a:pathLst>
                <a:path w="17145635" h="10287000">
                  <a:moveTo>
                    <a:pt x="17145341" y="0"/>
                  </a:moveTo>
                  <a:lnTo>
                    <a:pt x="0" y="0"/>
                  </a:lnTo>
                  <a:lnTo>
                    <a:pt x="0" y="10286857"/>
                  </a:lnTo>
                  <a:lnTo>
                    <a:pt x="142" y="10287000"/>
                  </a:lnTo>
                  <a:lnTo>
                    <a:pt x="6858085" y="10287000"/>
                  </a:lnTo>
                  <a:lnTo>
                    <a:pt x="17145341" y="0"/>
                  </a:lnTo>
                  <a:close/>
                </a:path>
              </a:pathLst>
            </a:custGeom>
            <a:solidFill>
              <a:srgbClr val="1192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0"/>
              <a:ext cx="16430625" cy="10287000"/>
            </a:xfrm>
            <a:custGeom>
              <a:avLst/>
              <a:gdLst/>
              <a:ahLst/>
              <a:cxnLst/>
              <a:rect l="l" t="t" r="r" b="b"/>
              <a:pathLst>
                <a:path w="16430625" h="10287000">
                  <a:moveTo>
                    <a:pt x="16430419" y="0"/>
                  </a:moveTo>
                  <a:lnTo>
                    <a:pt x="0" y="0"/>
                  </a:lnTo>
                  <a:lnTo>
                    <a:pt x="0" y="10286867"/>
                  </a:lnTo>
                  <a:lnTo>
                    <a:pt x="132" y="10287000"/>
                  </a:lnTo>
                  <a:lnTo>
                    <a:pt x="6143675" y="10287000"/>
                  </a:lnTo>
                  <a:lnTo>
                    <a:pt x="16430419" y="0"/>
                  </a:lnTo>
                  <a:close/>
                </a:path>
              </a:pathLst>
            </a:custGeom>
            <a:solidFill>
              <a:srgbClr val="1190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0"/>
              <a:ext cx="15716250" cy="10287000"/>
            </a:xfrm>
            <a:custGeom>
              <a:avLst/>
              <a:gdLst/>
              <a:ahLst/>
              <a:cxnLst/>
              <a:rect l="l" t="t" r="r" b="b"/>
              <a:pathLst>
                <a:path w="15716250" h="10287000">
                  <a:moveTo>
                    <a:pt x="15716182" y="0"/>
                  </a:moveTo>
                  <a:lnTo>
                    <a:pt x="0" y="0"/>
                  </a:lnTo>
                  <a:lnTo>
                    <a:pt x="122" y="10287000"/>
                  </a:lnTo>
                  <a:lnTo>
                    <a:pt x="5429457" y="10287000"/>
                  </a:lnTo>
                  <a:lnTo>
                    <a:pt x="15716182" y="0"/>
                  </a:lnTo>
                  <a:close/>
                </a:path>
              </a:pathLst>
            </a:custGeom>
            <a:solidFill>
              <a:srgbClr val="108F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15002510" cy="10287000"/>
            </a:xfrm>
            <a:custGeom>
              <a:avLst/>
              <a:gdLst/>
              <a:ahLst/>
              <a:cxnLst/>
              <a:rect l="l" t="t" r="r" b="b"/>
              <a:pathLst>
                <a:path w="15002510" h="10287000">
                  <a:moveTo>
                    <a:pt x="15001884" y="0"/>
                  </a:moveTo>
                  <a:lnTo>
                    <a:pt x="0" y="0"/>
                  </a:lnTo>
                  <a:lnTo>
                    <a:pt x="111" y="10287000"/>
                  </a:lnTo>
                  <a:lnTo>
                    <a:pt x="4714628" y="10287000"/>
                  </a:lnTo>
                  <a:lnTo>
                    <a:pt x="15001884" y="0"/>
                  </a:lnTo>
                  <a:close/>
                </a:path>
              </a:pathLst>
            </a:custGeom>
            <a:solidFill>
              <a:srgbClr val="108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0"/>
              <a:ext cx="14288135" cy="10287000"/>
            </a:xfrm>
            <a:custGeom>
              <a:avLst/>
              <a:gdLst/>
              <a:ahLst/>
              <a:cxnLst/>
              <a:rect l="l" t="t" r="r" b="b"/>
              <a:pathLst>
                <a:path w="14288135" h="10287000">
                  <a:moveTo>
                    <a:pt x="14287628" y="0"/>
                  </a:moveTo>
                  <a:lnTo>
                    <a:pt x="0" y="0"/>
                  </a:lnTo>
                  <a:lnTo>
                    <a:pt x="99" y="10287000"/>
                  </a:lnTo>
                  <a:lnTo>
                    <a:pt x="4000371" y="10287000"/>
                  </a:lnTo>
                  <a:lnTo>
                    <a:pt x="14287628" y="0"/>
                  </a:lnTo>
                  <a:close/>
                </a:path>
              </a:pathLst>
            </a:custGeom>
            <a:solidFill>
              <a:srgbClr val="108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0"/>
              <a:ext cx="13573760" cy="10287000"/>
            </a:xfrm>
            <a:custGeom>
              <a:avLst/>
              <a:gdLst/>
              <a:ahLst/>
              <a:cxnLst/>
              <a:rect l="l" t="t" r="r" b="b"/>
              <a:pathLst>
                <a:path w="13573760" h="10287000">
                  <a:moveTo>
                    <a:pt x="13573371" y="0"/>
                  </a:moveTo>
                  <a:lnTo>
                    <a:pt x="0" y="0"/>
                  </a:lnTo>
                  <a:lnTo>
                    <a:pt x="86" y="10287000"/>
                  </a:lnTo>
                  <a:lnTo>
                    <a:pt x="3286115" y="10287000"/>
                  </a:lnTo>
                  <a:lnTo>
                    <a:pt x="13573371" y="0"/>
                  </a:lnTo>
                  <a:close/>
                </a:path>
              </a:pathLst>
            </a:custGeom>
            <a:solidFill>
              <a:srgbClr val="108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0"/>
              <a:ext cx="12858750" cy="10287000"/>
            </a:xfrm>
            <a:custGeom>
              <a:avLst/>
              <a:gdLst/>
              <a:ahLst/>
              <a:cxnLst/>
              <a:rect l="l" t="t" r="r" b="b"/>
              <a:pathLst>
                <a:path w="12858750" h="10287000">
                  <a:moveTo>
                    <a:pt x="12858542" y="0"/>
                  </a:moveTo>
                  <a:lnTo>
                    <a:pt x="0" y="0"/>
                  </a:lnTo>
                  <a:lnTo>
                    <a:pt x="71" y="10287000"/>
                  </a:lnTo>
                  <a:lnTo>
                    <a:pt x="2571817" y="10287000"/>
                  </a:lnTo>
                  <a:lnTo>
                    <a:pt x="12858542" y="0"/>
                  </a:lnTo>
                  <a:close/>
                </a:path>
              </a:pathLst>
            </a:custGeom>
            <a:solidFill>
              <a:srgbClr val="0F8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0"/>
              <a:ext cx="12144375" cy="10287000"/>
            </a:xfrm>
            <a:custGeom>
              <a:avLst/>
              <a:gdLst/>
              <a:ahLst/>
              <a:cxnLst/>
              <a:rect l="l" t="t" r="r" b="b"/>
              <a:pathLst>
                <a:path w="12144375" h="10287000">
                  <a:moveTo>
                    <a:pt x="12144324" y="0"/>
                  </a:moveTo>
                  <a:lnTo>
                    <a:pt x="0" y="0"/>
                  </a:lnTo>
                  <a:lnTo>
                    <a:pt x="54" y="10287000"/>
                  </a:lnTo>
                  <a:lnTo>
                    <a:pt x="1857580" y="10287000"/>
                  </a:lnTo>
                  <a:lnTo>
                    <a:pt x="12144324" y="0"/>
                  </a:lnTo>
                  <a:close/>
                </a:path>
              </a:pathLst>
            </a:custGeom>
            <a:solidFill>
              <a:srgbClr val="0F87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0"/>
              <a:ext cx="11430000" cy="10287000"/>
            </a:xfrm>
            <a:custGeom>
              <a:avLst/>
              <a:gdLst/>
              <a:ahLst/>
              <a:cxnLst/>
              <a:rect l="l" t="t" r="r" b="b"/>
              <a:pathLst>
                <a:path w="11430000" h="10287000">
                  <a:moveTo>
                    <a:pt x="11430000" y="0"/>
                  </a:moveTo>
                  <a:lnTo>
                    <a:pt x="0" y="0"/>
                  </a:lnTo>
                  <a:lnTo>
                    <a:pt x="0" y="10286644"/>
                  </a:lnTo>
                  <a:lnTo>
                    <a:pt x="355" y="10287000"/>
                  </a:lnTo>
                  <a:lnTo>
                    <a:pt x="1143000" y="10287000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F8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0"/>
              <a:ext cx="10716260" cy="10287000"/>
            </a:xfrm>
            <a:custGeom>
              <a:avLst/>
              <a:gdLst/>
              <a:ahLst/>
              <a:cxnLst/>
              <a:rect l="l" t="t" r="r" b="b"/>
              <a:pathLst>
                <a:path w="10716260" h="10287000">
                  <a:moveTo>
                    <a:pt x="10715657" y="0"/>
                  </a:moveTo>
                  <a:lnTo>
                    <a:pt x="0" y="0"/>
                  </a:lnTo>
                  <a:lnTo>
                    <a:pt x="14" y="10287000"/>
                  </a:lnTo>
                  <a:lnTo>
                    <a:pt x="428401" y="10287000"/>
                  </a:lnTo>
                  <a:lnTo>
                    <a:pt x="10715657" y="0"/>
                  </a:lnTo>
                  <a:close/>
                </a:path>
              </a:pathLst>
            </a:custGeom>
            <a:solidFill>
              <a:srgbClr val="0F84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0" y="0"/>
              <a:ext cx="10001885" cy="10001250"/>
            </a:xfrm>
            <a:custGeom>
              <a:avLst/>
              <a:gdLst/>
              <a:ahLst/>
              <a:cxnLst/>
              <a:rect l="l" t="t" r="r" b="b"/>
              <a:pathLst>
                <a:path w="10001885" h="10001250">
                  <a:moveTo>
                    <a:pt x="10001418" y="0"/>
                  </a:moveTo>
                  <a:lnTo>
                    <a:pt x="227" y="0"/>
                  </a:lnTo>
                  <a:lnTo>
                    <a:pt x="0" y="227"/>
                  </a:lnTo>
                  <a:lnTo>
                    <a:pt x="0" y="10001152"/>
                  </a:lnTo>
                  <a:lnTo>
                    <a:pt x="10001418" y="0"/>
                  </a:lnTo>
                  <a:close/>
                </a:path>
              </a:pathLst>
            </a:custGeom>
            <a:solidFill>
              <a:srgbClr val="0E83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0" y="0"/>
              <a:ext cx="9286875" cy="9287510"/>
            </a:xfrm>
            <a:custGeom>
              <a:avLst/>
              <a:gdLst/>
              <a:ahLst/>
              <a:cxnLst/>
              <a:rect l="l" t="t" r="r" b="b"/>
              <a:pathLst>
                <a:path w="9286875" h="9287510">
                  <a:moveTo>
                    <a:pt x="9286682" y="0"/>
                  </a:moveTo>
                  <a:lnTo>
                    <a:pt x="0" y="0"/>
                  </a:lnTo>
                  <a:lnTo>
                    <a:pt x="0" y="9286913"/>
                  </a:lnTo>
                  <a:lnTo>
                    <a:pt x="9286682" y="0"/>
                  </a:lnTo>
                  <a:close/>
                </a:path>
              </a:pathLst>
            </a:custGeom>
            <a:solidFill>
              <a:srgbClr val="0E81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0" y="0"/>
              <a:ext cx="8572500" cy="8573135"/>
            </a:xfrm>
            <a:custGeom>
              <a:avLst/>
              <a:gdLst/>
              <a:ahLst/>
              <a:cxnLst/>
              <a:rect l="l" t="t" r="r" b="b"/>
              <a:pathLst>
                <a:path w="8572500" h="8573135">
                  <a:moveTo>
                    <a:pt x="8572443" y="0"/>
                  </a:moveTo>
                  <a:lnTo>
                    <a:pt x="0" y="0"/>
                  </a:lnTo>
                  <a:lnTo>
                    <a:pt x="0" y="8572656"/>
                  </a:lnTo>
                  <a:lnTo>
                    <a:pt x="8572443" y="0"/>
                  </a:lnTo>
                  <a:close/>
                </a:path>
              </a:pathLst>
            </a:custGeom>
            <a:solidFill>
              <a:srgbClr val="0E80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0" y="0"/>
              <a:ext cx="7858759" cy="7858759"/>
            </a:xfrm>
            <a:custGeom>
              <a:avLst/>
              <a:gdLst/>
              <a:ahLst/>
              <a:cxnLst/>
              <a:rect l="l" t="t" r="r" b="b"/>
              <a:pathLst>
                <a:path w="7858759" h="7858759">
                  <a:moveTo>
                    <a:pt x="7858203" y="0"/>
                  </a:moveTo>
                  <a:lnTo>
                    <a:pt x="0" y="0"/>
                  </a:lnTo>
                  <a:lnTo>
                    <a:pt x="0" y="7858399"/>
                  </a:lnTo>
                  <a:lnTo>
                    <a:pt x="7858203" y="0"/>
                  </a:lnTo>
                  <a:close/>
                </a:path>
              </a:pathLst>
            </a:custGeom>
            <a:solidFill>
              <a:srgbClr val="0E7E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0" y="0"/>
              <a:ext cx="7143750" cy="7143750"/>
            </a:xfrm>
            <a:custGeom>
              <a:avLst/>
              <a:gdLst/>
              <a:ahLst/>
              <a:cxnLst/>
              <a:rect l="l" t="t" r="r" b="b"/>
              <a:pathLst>
                <a:path w="7143750" h="7143750">
                  <a:moveTo>
                    <a:pt x="7143703" y="0"/>
                  </a:moveTo>
                  <a:lnTo>
                    <a:pt x="0" y="0"/>
                  </a:lnTo>
                  <a:lnTo>
                    <a:pt x="0" y="7143512"/>
                  </a:lnTo>
                  <a:lnTo>
                    <a:pt x="7143703" y="0"/>
                  </a:lnTo>
                  <a:close/>
                </a:path>
              </a:pathLst>
            </a:custGeom>
            <a:solidFill>
              <a:srgbClr val="0D7D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0" y="0"/>
              <a:ext cx="6430010" cy="6429375"/>
            </a:xfrm>
            <a:custGeom>
              <a:avLst/>
              <a:gdLst/>
              <a:ahLst/>
              <a:cxnLst/>
              <a:rect l="l" t="t" r="r" b="b"/>
              <a:pathLst>
                <a:path w="6430010" h="6429375">
                  <a:moveTo>
                    <a:pt x="6429456" y="0"/>
                  </a:moveTo>
                  <a:lnTo>
                    <a:pt x="0" y="0"/>
                  </a:lnTo>
                  <a:lnTo>
                    <a:pt x="0" y="6429296"/>
                  </a:lnTo>
                  <a:lnTo>
                    <a:pt x="6429456" y="0"/>
                  </a:lnTo>
                  <a:close/>
                </a:path>
              </a:pathLst>
            </a:custGeom>
            <a:solidFill>
              <a:srgbClr val="0D7B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0" y="0"/>
              <a:ext cx="5715635" cy="5715635"/>
            </a:xfrm>
            <a:custGeom>
              <a:avLst/>
              <a:gdLst/>
              <a:ahLst/>
              <a:cxnLst/>
              <a:rect l="l" t="t" r="r" b="b"/>
              <a:pathLst>
                <a:path w="5715635" h="5715635">
                  <a:moveTo>
                    <a:pt x="5715199" y="0"/>
                  </a:moveTo>
                  <a:lnTo>
                    <a:pt x="0" y="0"/>
                  </a:lnTo>
                  <a:lnTo>
                    <a:pt x="0" y="5715056"/>
                  </a:lnTo>
                  <a:lnTo>
                    <a:pt x="5715199" y="0"/>
                  </a:lnTo>
                  <a:close/>
                </a:path>
              </a:pathLst>
            </a:custGeom>
            <a:solidFill>
              <a:srgbClr val="0D7A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0"/>
              <a:ext cx="5000625" cy="5001260"/>
            </a:xfrm>
            <a:custGeom>
              <a:avLst/>
              <a:gdLst/>
              <a:ahLst/>
              <a:cxnLst/>
              <a:rect l="l" t="t" r="r" b="b"/>
              <a:pathLst>
                <a:path w="5000625" h="5001260">
                  <a:moveTo>
                    <a:pt x="5000561" y="0"/>
                  </a:moveTo>
                  <a:lnTo>
                    <a:pt x="0" y="0"/>
                  </a:lnTo>
                  <a:lnTo>
                    <a:pt x="0" y="5000686"/>
                  </a:lnTo>
                  <a:lnTo>
                    <a:pt x="5000561" y="0"/>
                  </a:lnTo>
                  <a:close/>
                </a:path>
              </a:pathLst>
            </a:custGeom>
            <a:solidFill>
              <a:srgbClr val="0D78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0"/>
              <a:ext cx="4286885" cy="4286885"/>
            </a:xfrm>
            <a:custGeom>
              <a:avLst/>
              <a:gdLst/>
              <a:ahLst/>
              <a:cxnLst/>
              <a:rect l="l" t="t" r="r" b="b"/>
              <a:pathLst>
                <a:path w="4286885" h="4286885">
                  <a:moveTo>
                    <a:pt x="4286335" y="0"/>
                  </a:moveTo>
                  <a:lnTo>
                    <a:pt x="0" y="0"/>
                  </a:lnTo>
                  <a:lnTo>
                    <a:pt x="0" y="4286449"/>
                  </a:lnTo>
                  <a:lnTo>
                    <a:pt x="4286335" y="0"/>
                  </a:lnTo>
                  <a:close/>
                </a:path>
              </a:pathLst>
            </a:custGeom>
            <a:solidFill>
              <a:srgbClr val="0C7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0" y="0"/>
              <a:ext cx="3571875" cy="3571875"/>
            </a:xfrm>
            <a:custGeom>
              <a:avLst/>
              <a:gdLst/>
              <a:ahLst/>
              <a:cxnLst/>
              <a:rect l="l" t="t" r="r" b="b"/>
              <a:pathLst>
                <a:path w="3571875" h="3571875">
                  <a:moveTo>
                    <a:pt x="3571742" y="0"/>
                  </a:moveTo>
                  <a:lnTo>
                    <a:pt x="0" y="0"/>
                  </a:lnTo>
                  <a:lnTo>
                    <a:pt x="0" y="3571653"/>
                  </a:lnTo>
                  <a:lnTo>
                    <a:pt x="3571742" y="0"/>
                  </a:lnTo>
                  <a:close/>
                </a:path>
              </a:pathLst>
            </a:custGeom>
            <a:solidFill>
              <a:srgbClr val="0C75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0" y="0"/>
              <a:ext cx="2857500" cy="2857500"/>
            </a:xfrm>
            <a:custGeom>
              <a:avLst/>
              <a:gdLst/>
              <a:ahLst/>
              <a:cxnLst/>
              <a:rect l="l" t="t" r="r" b="b"/>
              <a:pathLst>
                <a:path w="2857500" h="2857500">
                  <a:moveTo>
                    <a:pt x="2857485" y="0"/>
                  </a:moveTo>
                  <a:lnTo>
                    <a:pt x="0" y="0"/>
                  </a:lnTo>
                  <a:lnTo>
                    <a:pt x="0" y="2857414"/>
                  </a:lnTo>
                  <a:lnTo>
                    <a:pt x="2857485" y="0"/>
                  </a:lnTo>
                  <a:close/>
                </a:path>
              </a:pathLst>
            </a:custGeom>
            <a:solidFill>
              <a:srgbClr val="0C7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0" y="0"/>
              <a:ext cx="2143760" cy="2143760"/>
            </a:xfrm>
            <a:custGeom>
              <a:avLst/>
              <a:gdLst/>
              <a:ahLst/>
              <a:cxnLst/>
              <a:rect l="l" t="t" r="r" b="b"/>
              <a:pathLst>
                <a:path w="2143760" h="2143760">
                  <a:moveTo>
                    <a:pt x="2143228" y="0"/>
                  </a:moveTo>
                  <a:lnTo>
                    <a:pt x="0" y="0"/>
                  </a:lnTo>
                  <a:lnTo>
                    <a:pt x="0" y="2143175"/>
                  </a:lnTo>
                  <a:lnTo>
                    <a:pt x="2143228" y="0"/>
                  </a:lnTo>
                  <a:close/>
                </a:path>
              </a:pathLst>
            </a:custGeom>
            <a:solidFill>
              <a:srgbClr val="0C72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0" y="0"/>
              <a:ext cx="1428750" cy="1428750"/>
            </a:xfrm>
            <a:custGeom>
              <a:avLst/>
              <a:gdLst/>
              <a:ahLst/>
              <a:cxnLst/>
              <a:rect l="l" t="t" r="r" b="b"/>
              <a:pathLst>
                <a:path w="1428750" h="1428750">
                  <a:moveTo>
                    <a:pt x="1428695" y="0"/>
                  </a:moveTo>
                  <a:lnTo>
                    <a:pt x="0" y="0"/>
                  </a:lnTo>
                  <a:lnTo>
                    <a:pt x="0" y="1428733"/>
                  </a:lnTo>
                  <a:lnTo>
                    <a:pt x="1428695" y="0"/>
                  </a:lnTo>
                  <a:close/>
                </a:path>
              </a:pathLst>
            </a:custGeom>
            <a:solidFill>
              <a:srgbClr val="0B7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0" y="0"/>
              <a:ext cx="715010" cy="715010"/>
            </a:xfrm>
            <a:custGeom>
              <a:avLst/>
              <a:gdLst/>
              <a:ahLst/>
              <a:cxnLst/>
              <a:rect l="l" t="t" r="r" b="b"/>
              <a:pathLst>
                <a:path w="715010" h="715010">
                  <a:moveTo>
                    <a:pt x="714466" y="0"/>
                  </a:moveTo>
                  <a:lnTo>
                    <a:pt x="0" y="0"/>
                  </a:lnTo>
                  <a:lnTo>
                    <a:pt x="0" y="714484"/>
                  </a:lnTo>
                  <a:lnTo>
                    <a:pt x="714466" y="0"/>
                  </a:lnTo>
                  <a:close/>
                </a:path>
              </a:pathLst>
            </a:custGeom>
            <a:solidFill>
              <a:srgbClr val="0B6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0023017" y="3199587"/>
            <a:ext cx="5121910" cy="3440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6540" indent="-244475">
              <a:lnSpc>
                <a:spcPct val="100000"/>
              </a:lnSpc>
              <a:spcBef>
                <a:spcPts val="100"/>
              </a:spcBef>
              <a:buChar char="•"/>
              <a:tabLst>
                <a:tab pos="257175" algn="l"/>
              </a:tabLst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IR 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Sensors</a:t>
            </a:r>
            <a:endParaRPr sz="3200">
              <a:latin typeface="Times New Roman"/>
              <a:cs typeface="Times New Roman"/>
            </a:endParaRPr>
          </a:p>
          <a:p>
            <a:pPr marL="256540" indent="-244475">
              <a:lnSpc>
                <a:spcPct val="100000"/>
              </a:lnSpc>
              <a:buChar char="•"/>
              <a:tabLst>
                <a:tab pos="257175" algn="l"/>
              </a:tabLst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ESP32</a:t>
            </a:r>
            <a:r>
              <a:rPr sz="32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Micro-controller</a:t>
            </a:r>
            <a:endParaRPr sz="3200">
              <a:latin typeface="Times New Roman"/>
              <a:cs typeface="Times New Roman"/>
            </a:endParaRPr>
          </a:p>
          <a:p>
            <a:pPr marL="256540" indent="-244475">
              <a:lnSpc>
                <a:spcPct val="100000"/>
              </a:lnSpc>
              <a:buChar char="•"/>
              <a:tabLst>
                <a:tab pos="257175" algn="l"/>
              </a:tabLst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Servo</a:t>
            </a:r>
            <a:r>
              <a:rPr sz="32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Motor</a:t>
            </a:r>
            <a:r>
              <a:rPr sz="32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32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Gate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 Control</a:t>
            </a:r>
            <a:endParaRPr sz="3200">
              <a:latin typeface="Times New Roman"/>
              <a:cs typeface="Times New Roman"/>
            </a:endParaRPr>
          </a:p>
          <a:p>
            <a:pPr marL="256540" indent="-244475">
              <a:lnSpc>
                <a:spcPct val="100000"/>
              </a:lnSpc>
              <a:buChar char="•"/>
              <a:tabLst>
                <a:tab pos="257175" algn="l"/>
              </a:tabLst>
            </a:pPr>
            <a:r>
              <a:rPr sz="3200" spc="-25" dirty="0">
                <a:solidFill>
                  <a:srgbClr val="FFFFFF"/>
                </a:solidFill>
                <a:latin typeface="Times New Roman"/>
                <a:cs typeface="Times New Roman"/>
              </a:rPr>
              <a:t>Led</a:t>
            </a:r>
            <a:endParaRPr sz="3200">
              <a:latin typeface="Times New Roman"/>
              <a:cs typeface="Times New Roman"/>
            </a:endParaRPr>
          </a:p>
          <a:p>
            <a:pPr marL="256540" indent="-244475">
              <a:lnSpc>
                <a:spcPct val="100000"/>
              </a:lnSpc>
              <a:buChar char="•"/>
              <a:tabLst>
                <a:tab pos="257175" algn="l"/>
              </a:tabLst>
            </a:pP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Register</a:t>
            </a:r>
            <a:endParaRPr sz="3200">
              <a:latin typeface="Times New Roman"/>
              <a:cs typeface="Times New Roman"/>
            </a:endParaRPr>
          </a:p>
          <a:p>
            <a:pPr marL="256540" indent="-244475">
              <a:lnSpc>
                <a:spcPct val="100000"/>
              </a:lnSpc>
              <a:spcBef>
                <a:spcPts val="5"/>
              </a:spcBef>
              <a:buChar char="•"/>
              <a:tabLst>
                <a:tab pos="257175" algn="l"/>
              </a:tabLst>
            </a:pP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Breadboard</a:t>
            </a:r>
            <a:endParaRPr sz="3200">
              <a:latin typeface="Times New Roman"/>
              <a:cs typeface="Times New Roman"/>
            </a:endParaRPr>
          </a:p>
          <a:p>
            <a:pPr marL="256540" indent="-244475">
              <a:lnSpc>
                <a:spcPct val="100000"/>
              </a:lnSpc>
              <a:buChar char="•"/>
              <a:tabLst>
                <a:tab pos="257175" algn="l"/>
              </a:tabLst>
            </a:pPr>
            <a:r>
              <a:rPr sz="3200" spc="-20" dirty="0">
                <a:solidFill>
                  <a:srgbClr val="FFFFFF"/>
                </a:solidFill>
                <a:latin typeface="Times New Roman"/>
                <a:cs typeface="Times New Roman"/>
              </a:rPr>
              <a:t>Wire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5" name="object 45"/>
            <p:cNvSpPr/>
            <p:nvPr/>
          </p:nvSpPr>
          <p:spPr>
            <a:xfrm>
              <a:off x="5438876" y="280085"/>
              <a:ext cx="7614920" cy="9541510"/>
            </a:xfrm>
            <a:custGeom>
              <a:avLst/>
              <a:gdLst/>
              <a:ahLst/>
              <a:cxnLst/>
              <a:rect l="l" t="t" r="r" b="b"/>
              <a:pathLst>
                <a:path w="7614919" h="9541510">
                  <a:moveTo>
                    <a:pt x="61201" y="648360"/>
                  </a:moveTo>
                  <a:lnTo>
                    <a:pt x="58788" y="612279"/>
                  </a:lnTo>
                  <a:lnTo>
                    <a:pt x="55803" y="598817"/>
                  </a:lnTo>
                  <a:lnTo>
                    <a:pt x="55803" y="648360"/>
                  </a:lnTo>
                  <a:lnTo>
                    <a:pt x="53784" y="678116"/>
                  </a:lnTo>
                  <a:lnTo>
                    <a:pt x="48323" y="702487"/>
                  </a:lnTo>
                  <a:lnTo>
                    <a:pt x="40309" y="718985"/>
                  </a:lnTo>
                  <a:lnTo>
                    <a:pt x="30607" y="725030"/>
                  </a:lnTo>
                  <a:lnTo>
                    <a:pt x="20675" y="718985"/>
                  </a:lnTo>
                  <a:lnTo>
                    <a:pt x="12547" y="702487"/>
                  </a:lnTo>
                  <a:lnTo>
                    <a:pt x="7048" y="678116"/>
                  </a:lnTo>
                  <a:lnTo>
                    <a:pt x="5041" y="648360"/>
                  </a:lnTo>
                  <a:lnTo>
                    <a:pt x="7061" y="618617"/>
                  </a:lnTo>
                  <a:lnTo>
                    <a:pt x="12547" y="594233"/>
                  </a:lnTo>
                  <a:lnTo>
                    <a:pt x="20675" y="577735"/>
                  </a:lnTo>
                  <a:lnTo>
                    <a:pt x="30607" y="571677"/>
                  </a:lnTo>
                  <a:lnTo>
                    <a:pt x="40309" y="577735"/>
                  </a:lnTo>
                  <a:lnTo>
                    <a:pt x="48323" y="594233"/>
                  </a:lnTo>
                  <a:lnTo>
                    <a:pt x="53784" y="618617"/>
                  </a:lnTo>
                  <a:lnTo>
                    <a:pt x="55803" y="648360"/>
                  </a:lnTo>
                  <a:lnTo>
                    <a:pt x="55803" y="598817"/>
                  </a:lnTo>
                  <a:lnTo>
                    <a:pt x="52247" y="582752"/>
                  </a:lnTo>
                  <a:lnTo>
                    <a:pt x="46850" y="571677"/>
                  </a:lnTo>
                  <a:lnTo>
                    <a:pt x="42519" y="562800"/>
                  </a:lnTo>
                  <a:lnTo>
                    <a:pt x="30607" y="555472"/>
                  </a:lnTo>
                  <a:lnTo>
                    <a:pt x="18681" y="562800"/>
                  </a:lnTo>
                  <a:lnTo>
                    <a:pt x="8953" y="582752"/>
                  </a:lnTo>
                  <a:lnTo>
                    <a:pt x="2400" y="612279"/>
                  </a:lnTo>
                  <a:lnTo>
                    <a:pt x="0" y="648360"/>
                  </a:lnTo>
                  <a:lnTo>
                    <a:pt x="2400" y="684441"/>
                  </a:lnTo>
                  <a:lnTo>
                    <a:pt x="8953" y="713968"/>
                  </a:lnTo>
                  <a:lnTo>
                    <a:pt x="18681" y="733920"/>
                  </a:lnTo>
                  <a:lnTo>
                    <a:pt x="30607" y="741235"/>
                  </a:lnTo>
                  <a:lnTo>
                    <a:pt x="42519" y="733920"/>
                  </a:lnTo>
                  <a:lnTo>
                    <a:pt x="46850" y="725030"/>
                  </a:lnTo>
                  <a:lnTo>
                    <a:pt x="52247" y="713968"/>
                  </a:lnTo>
                  <a:lnTo>
                    <a:pt x="58788" y="684441"/>
                  </a:lnTo>
                  <a:lnTo>
                    <a:pt x="61201" y="648360"/>
                  </a:lnTo>
                  <a:close/>
                </a:path>
                <a:path w="7614919" h="9541510">
                  <a:moveTo>
                    <a:pt x="61201" y="92875"/>
                  </a:moveTo>
                  <a:lnTo>
                    <a:pt x="58788" y="56807"/>
                  </a:lnTo>
                  <a:lnTo>
                    <a:pt x="55803" y="43345"/>
                  </a:lnTo>
                  <a:lnTo>
                    <a:pt x="55803" y="92875"/>
                  </a:lnTo>
                  <a:lnTo>
                    <a:pt x="53784" y="122631"/>
                  </a:lnTo>
                  <a:lnTo>
                    <a:pt x="48323" y="147015"/>
                  </a:lnTo>
                  <a:lnTo>
                    <a:pt x="40309" y="163499"/>
                  </a:lnTo>
                  <a:lnTo>
                    <a:pt x="30607" y="169557"/>
                  </a:lnTo>
                  <a:lnTo>
                    <a:pt x="20675" y="163499"/>
                  </a:lnTo>
                  <a:lnTo>
                    <a:pt x="12547" y="147015"/>
                  </a:lnTo>
                  <a:lnTo>
                    <a:pt x="7048" y="122631"/>
                  </a:lnTo>
                  <a:lnTo>
                    <a:pt x="5041" y="92875"/>
                  </a:lnTo>
                  <a:lnTo>
                    <a:pt x="7061" y="63131"/>
                  </a:lnTo>
                  <a:lnTo>
                    <a:pt x="12547" y="38747"/>
                  </a:lnTo>
                  <a:lnTo>
                    <a:pt x="20675" y="22250"/>
                  </a:lnTo>
                  <a:lnTo>
                    <a:pt x="30607" y="16192"/>
                  </a:lnTo>
                  <a:lnTo>
                    <a:pt x="40309" y="22250"/>
                  </a:lnTo>
                  <a:lnTo>
                    <a:pt x="48323" y="38747"/>
                  </a:lnTo>
                  <a:lnTo>
                    <a:pt x="53784" y="63131"/>
                  </a:lnTo>
                  <a:lnTo>
                    <a:pt x="55803" y="92875"/>
                  </a:lnTo>
                  <a:lnTo>
                    <a:pt x="55803" y="43345"/>
                  </a:lnTo>
                  <a:lnTo>
                    <a:pt x="52247" y="27279"/>
                  </a:lnTo>
                  <a:lnTo>
                    <a:pt x="46837" y="16192"/>
                  </a:lnTo>
                  <a:lnTo>
                    <a:pt x="42519" y="7327"/>
                  </a:lnTo>
                  <a:lnTo>
                    <a:pt x="30607" y="0"/>
                  </a:lnTo>
                  <a:lnTo>
                    <a:pt x="18681" y="7327"/>
                  </a:lnTo>
                  <a:lnTo>
                    <a:pt x="8953" y="27279"/>
                  </a:lnTo>
                  <a:lnTo>
                    <a:pt x="2400" y="56807"/>
                  </a:lnTo>
                  <a:lnTo>
                    <a:pt x="0" y="92875"/>
                  </a:lnTo>
                  <a:lnTo>
                    <a:pt x="2400" y="128955"/>
                  </a:lnTo>
                  <a:lnTo>
                    <a:pt x="8953" y="158483"/>
                  </a:lnTo>
                  <a:lnTo>
                    <a:pt x="18681" y="178435"/>
                  </a:lnTo>
                  <a:lnTo>
                    <a:pt x="30607" y="185750"/>
                  </a:lnTo>
                  <a:lnTo>
                    <a:pt x="42519" y="178435"/>
                  </a:lnTo>
                  <a:lnTo>
                    <a:pt x="46837" y="169557"/>
                  </a:lnTo>
                  <a:lnTo>
                    <a:pt x="52247" y="158483"/>
                  </a:lnTo>
                  <a:lnTo>
                    <a:pt x="58788" y="128955"/>
                  </a:lnTo>
                  <a:lnTo>
                    <a:pt x="61201" y="92875"/>
                  </a:lnTo>
                  <a:close/>
                </a:path>
                <a:path w="7614919" h="9541510">
                  <a:moveTo>
                    <a:pt x="255968" y="648360"/>
                  </a:moveTo>
                  <a:lnTo>
                    <a:pt x="253555" y="612279"/>
                  </a:lnTo>
                  <a:lnTo>
                    <a:pt x="250558" y="598779"/>
                  </a:lnTo>
                  <a:lnTo>
                    <a:pt x="250558" y="648360"/>
                  </a:lnTo>
                  <a:lnTo>
                    <a:pt x="248589" y="678116"/>
                  </a:lnTo>
                  <a:lnTo>
                    <a:pt x="243217" y="702487"/>
                  </a:lnTo>
                  <a:lnTo>
                    <a:pt x="235216" y="718985"/>
                  </a:lnTo>
                  <a:lnTo>
                    <a:pt x="225361" y="725030"/>
                  </a:lnTo>
                  <a:lnTo>
                    <a:pt x="215493" y="718985"/>
                  </a:lnTo>
                  <a:lnTo>
                    <a:pt x="207492" y="702487"/>
                  </a:lnTo>
                  <a:lnTo>
                    <a:pt x="202120" y="678116"/>
                  </a:lnTo>
                  <a:lnTo>
                    <a:pt x="200164" y="648360"/>
                  </a:lnTo>
                  <a:lnTo>
                    <a:pt x="202120" y="618617"/>
                  </a:lnTo>
                  <a:lnTo>
                    <a:pt x="207492" y="594233"/>
                  </a:lnTo>
                  <a:lnTo>
                    <a:pt x="215493" y="577735"/>
                  </a:lnTo>
                  <a:lnTo>
                    <a:pt x="225361" y="571677"/>
                  </a:lnTo>
                  <a:lnTo>
                    <a:pt x="235216" y="577735"/>
                  </a:lnTo>
                  <a:lnTo>
                    <a:pt x="243217" y="594233"/>
                  </a:lnTo>
                  <a:lnTo>
                    <a:pt x="248589" y="618617"/>
                  </a:lnTo>
                  <a:lnTo>
                    <a:pt x="250558" y="648360"/>
                  </a:lnTo>
                  <a:lnTo>
                    <a:pt x="250558" y="598779"/>
                  </a:lnTo>
                  <a:lnTo>
                    <a:pt x="247002" y="582752"/>
                  </a:lnTo>
                  <a:lnTo>
                    <a:pt x="241604" y="571677"/>
                  </a:lnTo>
                  <a:lnTo>
                    <a:pt x="237274" y="562800"/>
                  </a:lnTo>
                  <a:lnTo>
                    <a:pt x="225361" y="555472"/>
                  </a:lnTo>
                  <a:lnTo>
                    <a:pt x="213436" y="562800"/>
                  </a:lnTo>
                  <a:lnTo>
                    <a:pt x="203720" y="582752"/>
                  </a:lnTo>
                  <a:lnTo>
                    <a:pt x="197167" y="612279"/>
                  </a:lnTo>
                  <a:lnTo>
                    <a:pt x="194767" y="648360"/>
                  </a:lnTo>
                  <a:lnTo>
                    <a:pt x="197167" y="684441"/>
                  </a:lnTo>
                  <a:lnTo>
                    <a:pt x="203720" y="713968"/>
                  </a:lnTo>
                  <a:lnTo>
                    <a:pt x="213436" y="733920"/>
                  </a:lnTo>
                  <a:lnTo>
                    <a:pt x="225361" y="741235"/>
                  </a:lnTo>
                  <a:lnTo>
                    <a:pt x="237274" y="733920"/>
                  </a:lnTo>
                  <a:lnTo>
                    <a:pt x="241604" y="725030"/>
                  </a:lnTo>
                  <a:lnTo>
                    <a:pt x="247002" y="713968"/>
                  </a:lnTo>
                  <a:lnTo>
                    <a:pt x="253555" y="684441"/>
                  </a:lnTo>
                  <a:lnTo>
                    <a:pt x="255968" y="648360"/>
                  </a:lnTo>
                  <a:close/>
                </a:path>
                <a:path w="7614919" h="9541510">
                  <a:moveTo>
                    <a:pt x="255968" y="92875"/>
                  </a:moveTo>
                  <a:lnTo>
                    <a:pt x="253555" y="56807"/>
                  </a:lnTo>
                  <a:lnTo>
                    <a:pt x="250558" y="43307"/>
                  </a:lnTo>
                  <a:lnTo>
                    <a:pt x="250558" y="92875"/>
                  </a:lnTo>
                  <a:lnTo>
                    <a:pt x="248589" y="122631"/>
                  </a:lnTo>
                  <a:lnTo>
                    <a:pt x="243217" y="147015"/>
                  </a:lnTo>
                  <a:lnTo>
                    <a:pt x="235216" y="163499"/>
                  </a:lnTo>
                  <a:lnTo>
                    <a:pt x="225361" y="169557"/>
                  </a:lnTo>
                  <a:lnTo>
                    <a:pt x="215493" y="163499"/>
                  </a:lnTo>
                  <a:lnTo>
                    <a:pt x="207492" y="147015"/>
                  </a:lnTo>
                  <a:lnTo>
                    <a:pt x="202120" y="122631"/>
                  </a:lnTo>
                  <a:lnTo>
                    <a:pt x="200164" y="92875"/>
                  </a:lnTo>
                  <a:lnTo>
                    <a:pt x="202120" y="63131"/>
                  </a:lnTo>
                  <a:lnTo>
                    <a:pt x="207492" y="38747"/>
                  </a:lnTo>
                  <a:lnTo>
                    <a:pt x="215493" y="22250"/>
                  </a:lnTo>
                  <a:lnTo>
                    <a:pt x="225361" y="16192"/>
                  </a:lnTo>
                  <a:lnTo>
                    <a:pt x="235216" y="22250"/>
                  </a:lnTo>
                  <a:lnTo>
                    <a:pt x="243217" y="38747"/>
                  </a:lnTo>
                  <a:lnTo>
                    <a:pt x="248589" y="63131"/>
                  </a:lnTo>
                  <a:lnTo>
                    <a:pt x="250558" y="92875"/>
                  </a:lnTo>
                  <a:lnTo>
                    <a:pt x="250558" y="43307"/>
                  </a:lnTo>
                  <a:lnTo>
                    <a:pt x="247002" y="27279"/>
                  </a:lnTo>
                  <a:lnTo>
                    <a:pt x="241604" y="16192"/>
                  </a:lnTo>
                  <a:lnTo>
                    <a:pt x="237274" y="7327"/>
                  </a:lnTo>
                  <a:lnTo>
                    <a:pt x="225361" y="0"/>
                  </a:lnTo>
                  <a:lnTo>
                    <a:pt x="213436" y="7327"/>
                  </a:lnTo>
                  <a:lnTo>
                    <a:pt x="203720" y="27279"/>
                  </a:lnTo>
                  <a:lnTo>
                    <a:pt x="197167" y="56807"/>
                  </a:lnTo>
                  <a:lnTo>
                    <a:pt x="194767" y="92875"/>
                  </a:lnTo>
                  <a:lnTo>
                    <a:pt x="197167" y="128955"/>
                  </a:lnTo>
                  <a:lnTo>
                    <a:pt x="203720" y="158483"/>
                  </a:lnTo>
                  <a:lnTo>
                    <a:pt x="213436" y="178435"/>
                  </a:lnTo>
                  <a:lnTo>
                    <a:pt x="225361" y="185750"/>
                  </a:lnTo>
                  <a:lnTo>
                    <a:pt x="237274" y="178435"/>
                  </a:lnTo>
                  <a:lnTo>
                    <a:pt x="241604" y="169557"/>
                  </a:lnTo>
                  <a:lnTo>
                    <a:pt x="247002" y="158483"/>
                  </a:lnTo>
                  <a:lnTo>
                    <a:pt x="253555" y="128955"/>
                  </a:lnTo>
                  <a:lnTo>
                    <a:pt x="255968" y="92875"/>
                  </a:lnTo>
                  <a:close/>
                </a:path>
                <a:path w="7614919" h="9541510">
                  <a:moveTo>
                    <a:pt x="451078" y="648360"/>
                  </a:moveTo>
                  <a:lnTo>
                    <a:pt x="448665" y="612279"/>
                  </a:lnTo>
                  <a:lnTo>
                    <a:pt x="445681" y="598817"/>
                  </a:lnTo>
                  <a:lnTo>
                    <a:pt x="445681" y="648360"/>
                  </a:lnTo>
                  <a:lnTo>
                    <a:pt x="443661" y="678116"/>
                  </a:lnTo>
                  <a:lnTo>
                    <a:pt x="438200" y="702487"/>
                  </a:lnTo>
                  <a:lnTo>
                    <a:pt x="430187" y="718985"/>
                  </a:lnTo>
                  <a:lnTo>
                    <a:pt x="420484" y="725030"/>
                  </a:lnTo>
                  <a:lnTo>
                    <a:pt x="410552" y="718985"/>
                  </a:lnTo>
                  <a:lnTo>
                    <a:pt x="402424" y="702487"/>
                  </a:lnTo>
                  <a:lnTo>
                    <a:pt x="396938" y="678116"/>
                  </a:lnTo>
                  <a:lnTo>
                    <a:pt x="394919" y="648360"/>
                  </a:lnTo>
                  <a:lnTo>
                    <a:pt x="396938" y="618617"/>
                  </a:lnTo>
                  <a:lnTo>
                    <a:pt x="402424" y="594233"/>
                  </a:lnTo>
                  <a:lnTo>
                    <a:pt x="410552" y="577735"/>
                  </a:lnTo>
                  <a:lnTo>
                    <a:pt x="420484" y="571677"/>
                  </a:lnTo>
                  <a:lnTo>
                    <a:pt x="430187" y="577735"/>
                  </a:lnTo>
                  <a:lnTo>
                    <a:pt x="438200" y="594233"/>
                  </a:lnTo>
                  <a:lnTo>
                    <a:pt x="443661" y="618617"/>
                  </a:lnTo>
                  <a:lnTo>
                    <a:pt x="445681" y="648360"/>
                  </a:lnTo>
                  <a:lnTo>
                    <a:pt x="445681" y="598817"/>
                  </a:lnTo>
                  <a:lnTo>
                    <a:pt x="442125" y="582752"/>
                  </a:lnTo>
                  <a:lnTo>
                    <a:pt x="436727" y="571677"/>
                  </a:lnTo>
                  <a:lnTo>
                    <a:pt x="432396" y="562800"/>
                  </a:lnTo>
                  <a:lnTo>
                    <a:pt x="420484" y="555472"/>
                  </a:lnTo>
                  <a:lnTo>
                    <a:pt x="408559" y="562800"/>
                  </a:lnTo>
                  <a:lnTo>
                    <a:pt x="398830" y="582752"/>
                  </a:lnTo>
                  <a:lnTo>
                    <a:pt x="392277" y="612279"/>
                  </a:lnTo>
                  <a:lnTo>
                    <a:pt x="389877" y="648360"/>
                  </a:lnTo>
                  <a:lnTo>
                    <a:pt x="392277" y="684441"/>
                  </a:lnTo>
                  <a:lnTo>
                    <a:pt x="398830" y="713968"/>
                  </a:lnTo>
                  <a:lnTo>
                    <a:pt x="408559" y="733920"/>
                  </a:lnTo>
                  <a:lnTo>
                    <a:pt x="420484" y="741235"/>
                  </a:lnTo>
                  <a:lnTo>
                    <a:pt x="432396" y="733920"/>
                  </a:lnTo>
                  <a:lnTo>
                    <a:pt x="436727" y="725030"/>
                  </a:lnTo>
                  <a:lnTo>
                    <a:pt x="442125" y="713968"/>
                  </a:lnTo>
                  <a:lnTo>
                    <a:pt x="448665" y="684441"/>
                  </a:lnTo>
                  <a:lnTo>
                    <a:pt x="451078" y="648360"/>
                  </a:lnTo>
                  <a:close/>
                </a:path>
                <a:path w="7614919" h="9541510">
                  <a:moveTo>
                    <a:pt x="451078" y="92875"/>
                  </a:moveTo>
                  <a:lnTo>
                    <a:pt x="448665" y="56807"/>
                  </a:lnTo>
                  <a:lnTo>
                    <a:pt x="445681" y="43345"/>
                  </a:lnTo>
                  <a:lnTo>
                    <a:pt x="445681" y="92875"/>
                  </a:lnTo>
                  <a:lnTo>
                    <a:pt x="443661" y="122631"/>
                  </a:lnTo>
                  <a:lnTo>
                    <a:pt x="438200" y="147015"/>
                  </a:lnTo>
                  <a:lnTo>
                    <a:pt x="430187" y="163499"/>
                  </a:lnTo>
                  <a:lnTo>
                    <a:pt x="420484" y="169557"/>
                  </a:lnTo>
                  <a:lnTo>
                    <a:pt x="410552" y="163499"/>
                  </a:lnTo>
                  <a:lnTo>
                    <a:pt x="402424" y="147015"/>
                  </a:lnTo>
                  <a:lnTo>
                    <a:pt x="396938" y="122631"/>
                  </a:lnTo>
                  <a:lnTo>
                    <a:pt x="394919" y="92875"/>
                  </a:lnTo>
                  <a:lnTo>
                    <a:pt x="396938" y="63131"/>
                  </a:lnTo>
                  <a:lnTo>
                    <a:pt x="402424" y="38747"/>
                  </a:lnTo>
                  <a:lnTo>
                    <a:pt x="410552" y="22250"/>
                  </a:lnTo>
                  <a:lnTo>
                    <a:pt x="420484" y="16192"/>
                  </a:lnTo>
                  <a:lnTo>
                    <a:pt x="430187" y="22250"/>
                  </a:lnTo>
                  <a:lnTo>
                    <a:pt x="438200" y="38747"/>
                  </a:lnTo>
                  <a:lnTo>
                    <a:pt x="443661" y="63131"/>
                  </a:lnTo>
                  <a:lnTo>
                    <a:pt x="445681" y="92875"/>
                  </a:lnTo>
                  <a:lnTo>
                    <a:pt x="445681" y="43345"/>
                  </a:lnTo>
                  <a:lnTo>
                    <a:pt x="442125" y="27279"/>
                  </a:lnTo>
                  <a:lnTo>
                    <a:pt x="436714" y="16192"/>
                  </a:lnTo>
                  <a:lnTo>
                    <a:pt x="432396" y="7327"/>
                  </a:lnTo>
                  <a:lnTo>
                    <a:pt x="420484" y="0"/>
                  </a:lnTo>
                  <a:lnTo>
                    <a:pt x="408559" y="7327"/>
                  </a:lnTo>
                  <a:lnTo>
                    <a:pt x="398830" y="27279"/>
                  </a:lnTo>
                  <a:lnTo>
                    <a:pt x="392277" y="56807"/>
                  </a:lnTo>
                  <a:lnTo>
                    <a:pt x="389877" y="92875"/>
                  </a:lnTo>
                  <a:lnTo>
                    <a:pt x="392277" y="128955"/>
                  </a:lnTo>
                  <a:lnTo>
                    <a:pt x="398830" y="158483"/>
                  </a:lnTo>
                  <a:lnTo>
                    <a:pt x="408559" y="178435"/>
                  </a:lnTo>
                  <a:lnTo>
                    <a:pt x="420484" y="185750"/>
                  </a:lnTo>
                  <a:lnTo>
                    <a:pt x="432396" y="178435"/>
                  </a:lnTo>
                  <a:lnTo>
                    <a:pt x="436714" y="169557"/>
                  </a:lnTo>
                  <a:lnTo>
                    <a:pt x="442125" y="158483"/>
                  </a:lnTo>
                  <a:lnTo>
                    <a:pt x="448665" y="128955"/>
                  </a:lnTo>
                  <a:lnTo>
                    <a:pt x="451078" y="92875"/>
                  </a:lnTo>
                  <a:close/>
                </a:path>
                <a:path w="7614919" h="9541510">
                  <a:moveTo>
                    <a:pt x="645845" y="648360"/>
                  </a:moveTo>
                  <a:lnTo>
                    <a:pt x="643432" y="612279"/>
                  </a:lnTo>
                  <a:lnTo>
                    <a:pt x="640448" y="598843"/>
                  </a:lnTo>
                  <a:lnTo>
                    <a:pt x="640448" y="648360"/>
                  </a:lnTo>
                  <a:lnTo>
                    <a:pt x="638479" y="678116"/>
                  </a:lnTo>
                  <a:lnTo>
                    <a:pt x="633107" y="702487"/>
                  </a:lnTo>
                  <a:lnTo>
                    <a:pt x="625094" y="718985"/>
                  </a:lnTo>
                  <a:lnTo>
                    <a:pt x="615238" y="725030"/>
                  </a:lnTo>
                  <a:lnTo>
                    <a:pt x="605370" y="718985"/>
                  </a:lnTo>
                  <a:lnTo>
                    <a:pt x="597369" y="702487"/>
                  </a:lnTo>
                  <a:lnTo>
                    <a:pt x="591997" y="678116"/>
                  </a:lnTo>
                  <a:lnTo>
                    <a:pt x="590042" y="648360"/>
                  </a:lnTo>
                  <a:lnTo>
                    <a:pt x="591997" y="618617"/>
                  </a:lnTo>
                  <a:lnTo>
                    <a:pt x="597369" y="594233"/>
                  </a:lnTo>
                  <a:lnTo>
                    <a:pt x="605370" y="577735"/>
                  </a:lnTo>
                  <a:lnTo>
                    <a:pt x="615238" y="571677"/>
                  </a:lnTo>
                  <a:lnTo>
                    <a:pt x="625094" y="577735"/>
                  </a:lnTo>
                  <a:lnTo>
                    <a:pt x="633107" y="594233"/>
                  </a:lnTo>
                  <a:lnTo>
                    <a:pt x="638479" y="618617"/>
                  </a:lnTo>
                  <a:lnTo>
                    <a:pt x="640448" y="648360"/>
                  </a:lnTo>
                  <a:lnTo>
                    <a:pt x="640448" y="598843"/>
                  </a:lnTo>
                  <a:lnTo>
                    <a:pt x="636879" y="582752"/>
                  </a:lnTo>
                  <a:lnTo>
                    <a:pt x="631482" y="571677"/>
                  </a:lnTo>
                  <a:lnTo>
                    <a:pt x="627151" y="562800"/>
                  </a:lnTo>
                  <a:lnTo>
                    <a:pt x="615238" y="555472"/>
                  </a:lnTo>
                  <a:lnTo>
                    <a:pt x="603313" y="562800"/>
                  </a:lnTo>
                  <a:lnTo>
                    <a:pt x="593598" y="582752"/>
                  </a:lnTo>
                  <a:lnTo>
                    <a:pt x="587044" y="612279"/>
                  </a:lnTo>
                  <a:lnTo>
                    <a:pt x="584644" y="648360"/>
                  </a:lnTo>
                  <a:lnTo>
                    <a:pt x="587044" y="684441"/>
                  </a:lnTo>
                  <a:lnTo>
                    <a:pt x="593598" y="713968"/>
                  </a:lnTo>
                  <a:lnTo>
                    <a:pt x="603313" y="733920"/>
                  </a:lnTo>
                  <a:lnTo>
                    <a:pt x="615238" y="741235"/>
                  </a:lnTo>
                  <a:lnTo>
                    <a:pt x="627151" y="733920"/>
                  </a:lnTo>
                  <a:lnTo>
                    <a:pt x="631494" y="725030"/>
                  </a:lnTo>
                  <a:lnTo>
                    <a:pt x="636879" y="713968"/>
                  </a:lnTo>
                  <a:lnTo>
                    <a:pt x="643432" y="684441"/>
                  </a:lnTo>
                  <a:lnTo>
                    <a:pt x="645845" y="648360"/>
                  </a:lnTo>
                  <a:close/>
                </a:path>
                <a:path w="7614919" h="9541510">
                  <a:moveTo>
                    <a:pt x="645845" y="92875"/>
                  </a:moveTo>
                  <a:lnTo>
                    <a:pt x="643432" y="56807"/>
                  </a:lnTo>
                  <a:lnTo>
                    <a:pt x="640448" y="43370"/>
                  </a:lnTo>
                  <a:lnTo>
                    <a:pt x="640448" y="92875"/>
                  </a:lnTo>
                  <a:lnTo>
                    <a:pt x="638479" y="122631"/>
                  </a:lnTo>
                  <a:lnTo>
                    <a:pt x="633107" y="147015"/>
                  </a:lnTo>
                  <a:lnTo>
                    <a:pt x="625094" y="163499"/>
                  </a:lnTo>
                  <a:lnTo>
                    <a:pt x="615238" y="169557"/>
                  </a:lnTo>
                  <a:lnTo>
                    <a:pt x="605370" y="163499"/>
                  </a:lnTo>
                  <a:lnTo>
                    <a:pt x="597369" y="147015"/>
                  </a:lnTo>
                  <a:lnTo>
                    <a:pt x="591997" y="122631"/>
                  </a:lnTo>
                  <a:lnTo>
                    <a:pt x="590042" y="92875"/>
                  </a:lnTo>
                  <a:lnTo>
                    <a:pt x="591997" y="63131"/>
                  </a:lnTo>
                  <a:lnTo>
                    <a:pt x="597369" y="38747"/>
                  </a:lnTo>
                  <a:lnTo>
                    <a:pt x="605370" y="22250"/>
                  </a:lnTo>
                  <a:lnTo>
                    <a:pt x="615238" y="16192"/>
                  </a:lnTo>
                  <a:lnTo>
                    <a:pt x="625094" y="22250"/>
                  </a:lnTo>
                  <a:lnTo>
                    <a:pt x="633107" y="38747"/>
                  </a:lnTo>
                  <a:lnTo>
                    <a:pt x="638479" y="63131"/>
                  </a:lnTo>
                  <a:lnTo>
                    <a:pt x="640448" y="92875"/>
                  </a:lnTo>
                  <a:lnTo>
                    <a:pt x="640448" y="43370"/>
                  </a:lnTo>
                  <a:lnTo>
                    <a:pt x="636879" y="27279"/>
                  </a:lnTo>
                  <a:lnTo>
                    <a:pt x="631482" y="16192"/>
                  </a:lnTo>
                  <a:lnTo>
                    <a:pt x="627151" y="7327"/>
                  </a:lnTo>
                  <a:lnTo>
                    <a:pt x="615238" y="0"/>
                  </a:lnTo>
                  <a:lnTo>
                    <a:pt x="603313" y="7327"/>
                  </a:lnTo>
                  <a:lnTo>
                    <a:pt x="593598" y="27279"/>
                  </a:lnTo>
                  <a:lnTo>
                    <a:pt x="587044" y="56807"/>
                  </a:lnTo>
                  <a:lnTo>
                    <a:pt x="584644" y="92875"/>
                  </a:lnTo>
                  <a:lnTo>
                    <a:pt x="587044" y="128955"/>
                  </a:lnTo>
                  <a:lnTo>
                    <a:pt x="593598" y="158483"/>
                  </a:lnTo>
                  <a:lnTo>
                    <a:pt x="603313" y="178435"/>
                  </a:lnTo>
                  <a:lnTo>
                    <a:pt x="615238" y="185750"/>
                  </a:lnTo>
                  <a:lnTo>
                    <a:pt x="627151" y="178435"/>
                  </a:lnTo>
                  <a:lnTo>
                    <a:pt x="631482" y="169557"/>
                  </a:lnTo>
                  <a:lnTo>
                    <a:pt x="636879" y="158483"/>
                  </a:lnTo>
                  <a:lnTo>
                    <a:pt x="643432" y="128955"/>
                  </a:lnTo>
                  <a:lnTo>
                    <a:pt x="645845" y="92875"/>
                  </a:lnTo>
                  <a:close/>
                </a:path>
                <a:path w="7614919" h="9541510">
                  <a:moveTo>
                    <a:pt x="840600" y="648360"/>
                  </a:moveTo>
                  <a:lnTo>
                    <a:pt x="838187" y="612279"/>
                  </a:lnTo>
                  <a:lnTo>
                    <a:pt x="835558" y="600417"/>
                  </a:lnTo>
                  <a:lnTo>
                    <a:pt x="835558" y="648360"/>
                  </a:lnTo>
                  <a:lnTo>
                    <a:pt x="833539" y="678116"/>
                  </a:lnTo>
                  <a:lnTo>
                    <a:pt x="828040" y="702487"/>
                  </a:lnTo>
                  <a:lnTo>
                    <a:pt x="819912" y="718985"/>
                  </a:lnTo>
                  <a:lnTo>
                    <a:pt x="810006" y="725030"/>
                  </a:lnTo>
                  <a:lnTo>
                    <a:pt x="800290" y="718985"/>
                  </a:lnTo>
                  <a:lnTo>
                    <a:pt x="792276" y="702487"/>
                  </a:lnTo>
                  <a:lnTo>
                    <a:pt x="786815" y="678116"/>
                  </a:lnTo>
                  <a:lnTo>
                    <a:pt x="784809" y="648360"/>
                  </a:lnTo>
                  <a:lnTo>
                    <a:pt x="786815" y="618617"/>
                  </a:lnTo>
                  <a:lnTo>
                    <a:pt x="792276" y="594233"/>
                  </a:lnTo>
                  <a:lnTo>
                    <a:pt x="800290" y="577735"/>
                  </a:lnTo>
                  <a:lnTo>
                    <a:pt x="810006" y="571677"/>
                  </a:lnTo>
                  <a:lnTo>
                    <a:pt x="819912" y="577735"/>
                  </a:lnTo>
                  <a:lnTo>
                    <a:pt x="828040" y="594233"/>
                  </a:lnTo>
                  <a:lnTo>
                    <a:pt x="833539" y="618617"/>
                  </a:lnTo>
                  <a:lnTo>
                    <a:pt x="835558" y="648360"/>
                  </a:lnTo>
                  <a:lnTo>
                    <a:pt x="835558" y="600417"/>
                  </a:lnTo>
                  <a:lnTo>
                    <a:pt x="831646" y="582752"/>
                  </a:lnTo>
                  <a:lnTo>
                    <a:pt x="826249" y="571677"/>
                  </a:lnTo>
                  <a:lnTo>
                    <a:pt x="821918" y="562800"/>
                  </a:lnTo>
                  <a:lnTo>
                    <a:pt x="810006" y="555472"/>
                  </a:lnTo>
                  <a:lnTo>
                    <a:pt x="798080" y="562800"/>
                  </a:lnTo>
                  <a:lnTo>
                    <a:pt x="788352" y="582752"/>
                  </a:lnTo>
                  <a:lnTo>
                    <a:pt x="781799" y="612279"/>
                  </a:lnTo>
                  <a:lnTo>
                    <a:pt x="779399" y="648360"/>
                  </a:lnTo>
                  <a:lnTo>
                    <a:pt x="781799" y="684441"/>
                  </a:lnTo>
                  <a:lnTo>
                    <a:pt x="788352" y="713968"/>
                  </a:lnTo>
                  <a:lnTo>
                    <a:pt x="798080" y="733920"/>
                  </a:lnTo>
                  <a:lnTo>
                    <a:pt x="810006" y="741235"/>
                  </a:lnTo>
                  <a:lnTo>
                    <a:pt x="821918" y="733920"/>
                  </a:lnTo>
                  <a:lnTo>
                    <a:pt x="826249" y="725030"/>
                  </a:lnTo>
                  <a:lnTo>
                    <a:pt x="831646" y="713968"/>
                  </a:lnTo>
                  <a:lnTo>
                    <a:pt x="838187" y="684441"/>
                  </a:lnTo>
                  <a:lnTo>
                    <a:pt x="840600" y="648360"/>
                  </a:lnTo>
                  <a:close/>
                </a:path>
                <a:path w="7614919" h="9541510">
                  <a:moveTo>
                    <a:pt x="840600" y="92875"/>
                  </a:moveTo>
                  <a:lnTo>
                    <a:pt x="838187" y="56807"/>
                  </a:lnTo>
                  <a:lnTo>
                    <a:pt x="835558" y="44945"/>
                  </a:lnTo>
                  <a:lnTo>
                    <a:pt x="835558" y="92875"/>
                  </a:lnTo>
                  <a:lnTo>
                    <a:pt x="833539" y="122631"/>
                  </a:lnTo>
                  <a:lnTo>
                    <a:pt x="828040" y="147015"/>
                  </a:lnTo>
                  <a:lnTo>
                    <a:pt x="819912" y="163499"/>
                  </a:lnTo>
                  <a:lnTo>
                    <a:pt x="810006" y="169557"/>
                  </a:lnTo>
                  <a:lnTo>
                    <a:pt x="800290" y="163499"/>
                  </a:lnTo>
                  <a:lnTo>
                    <a:pt x="792276" y="147015"/>
                  </a:lnTo>
                  <a:lnTo>
                    <a:pt x="786815" y="122631"/>
                  </a:lnTo>
                  <a:lnTo>
                    <a:pt x="784809" y="92875"/>
                  </a:lnTo>
                  <a:lnTo>
                    <a:pt x="786815" y="63131"/>
                  </a:lnTo>
                  <a:lnTo>
                    <a:pt x="792276" y="38747"/>
                  </a:lnTo>
                  <a:lnTo>
                    <a:pt x="800290" y="22250"/>
                  </a:lnTo>
                  <a:lnTo>
                    <a:pt x="810006" y="16192"/>
                  </a:lnTo>
                  <a:lnTo>
                    <a:pt x="819912" y="22250"/>
                  </a:lnTo>
                  <a:lnTo>
                    <a:pt x="828040" y="38747"/>
                  </a:lnTo>
                  <a:lnTo>
                    <a:pt x="833539" y="63131"/>
                  </a:lnTo>
                  <a:lnTo>
                    <a:pt x="835558" y="92875"/>
                  </a:lnTo>
                  <a:lnTo>
                    <a:pt x="835558" y="44945"/>
                  </a:lnTo>
                  <a:lnTo>
                    <a:pt x="831646" y="27279"/>
                  </a:lnTo>
                  <a:lnTo>
                    <a:pt x="826236" y="16192"/>
                  </a:lnTo>
                  <a:lnTo>
                    <a:pt x="821918" y="7327"/>
                  </a:lnTo>
                  <a:lnTo>
                    <a:pt x="810006" y="0"/>
                  </a:lnTo>
                  <a:lnTo>
                    <a:pt x="798080" y="7327"/>
                  </a:lnTo>
                  <a:lnTo>
                    <a:pt x="788352" y="27279"/>
                  </a:lnTo>
                  <a:lnTo>
                    <a:pt x="781799" y="56807"/>
                  </a:lnTo>
                  <a:lnTo>
                    <a:pt x="779399" y="92875"/>
                  </a:lnTo>
                  <a:lnTo>
                    <a:pt x="781799" y="128955"/>
                  </a:lnTo>
                  <a:lnTo>
                    <a:pt x="788352" y="158483"/>
                  </a:lnTo>
                  <a:lnTo>
                    <a:pt x="798080" y="178435"/>
                  </a:lnTo>
                  <a:lnTo>
                    <a:pt x="810006" y="185750"/>
                  </a:lnTo>
                  <a:lnTo>
                    <a:pt x="821918" y="178435"/>
                  </a:lnTo>
                  <a:lnTo>
                    <a:pt x="826236" y="169557"/>
                  </a:lnTo>
                  <a:lnTo>
                    <a:pt x="831646" y="158483"/>
                  </a:lnTo>
                  <a:lnTo>
                    <a:pt x="838187" y="128955"/>
                  </a:lnTo>
                  <a:lnTo>
                    <a:pt x="840600" y="92875"/>
                  </a:lnTo>
                  <a:close/>
                </a:path>
                <a:path w="7614919" h="9541510">
                  <a:moveTo>
                    <a:pt x="1035723" y="648360"/>
                  </a:moveTo>
                  <a:lnTo>
                    <a:pt x="1033310" y="612279"/>
                  </a:lnTo>
                  <a:lnTo>
                    <a:pt x="1030325" y="598817"/>
                  </a:lnTo>
                  <a:lnTo>
                    <a:pt x="1030325" y="648360"/>
                  </a:lnTo>
                  <a:lnTo>
                    <a:pt x="1028357" y="678116"/>
                  </a:lnTo>
                  <a:lnTo>
                    <a:pt x="1022985" y="702487"/>
                  </a:lnTo>
                  <a:lnTo>
                    <a:pt x="1014984" y="718985"/>
                  </a:lnTo>
                  <a:lnTo>
                    <a:pt x="1005128" y="725030"/>
                  </a:lnTo>
                  <a:lnTo>
                    <a:pt x="995260" y="718985"/>
                  </a:lnTo>
                  <a:lnTo>
                    <a:pt x="987247" y="702487"/>
                  </a:lnTo>
                  <a:lnTo>
                    <a:pt x="981875" y="678116"/>
                  </a:lnTo>
                  <a:lnTo>
                    <a:pt x="979919" y="648360"/>
                  </a:lnTo>
                  <a:lnTo>
                    <a:pt x="981875" y="618617"/>
                  </a:lnTo>
                  <a:lnTo>
                    <a:pt x="987247" y="594233"/>
                  </a:lnTo>
                  <a:lnTo>
                    <a:pt x="995260" y="577735"/>
                  </a:lnTo>
                  <a:lnTo>
                    <a:pt x="1005128" y="571677"/>
                  </a:lnTo>
                  <a:lnTo>
                    <a:pt x="1014984" y="577735"/>
                  </a:lnTo>
                  <a:lnTo>
                    <a:pt x="1022985" y="594233"/>
                  </a:lnTo>
                  <a:lnTo>
                    <a:pt x="1028357" y="618617"/>
                  </a:lnTo>
                  <a:lnTo>
                    <a:pt x="1030325" y="648360"/>
                  </a:lnTo>
                  <a:lnTo>
                    <a:pt x="1030325" y="598817"/>
                  </a:lnTo>
                  <a:lnTo>
                    <a:pt x="1026769" y="582752"/>
                  </a:lnTo>
                  <a:lnTo>
                    <a:pt x="1021372" y="571677"/>
                  </a:lnTo>
                  <a:lnTo>
                    <a:pt x="1017041" y="562800"/>
                  </a:lnTo>
                  <a:lnTo>
                    <a:pt x="1005128" y="555472"/>
                  </a:lnTo>
                  <a:lnTo>
                    <a:pt x="993203" y="562800"/>
                  </a:lnTo>
                  <a:lnTo>
                    <a:pt x="983475" y="582752"/>
                  </a:lnTo>
                  <a:lnTo>
                    <a:pt x="976922" y="612279"/>
                  </a:lnTo>
                  <a:lnTo>
                    <a:pt x="974521" y="648360"/>
                  </a:lnTo>
                  <a:lnTo>
                    <a:pt x="976922" y="684441"/>
                  </a:lnTo>
                  <a:lnTo>
                    <a:pt x="983475" y="713968"/>
                  </a:lnTo>
                  <a:lnTo>
                    <a:pt x="993203" y="733920"/>
                  </a:lnTo>
                  <a:lnTo>
                    <a:pt x="1005128" y="741235"/>
                  </a:lnTo>
                  <a:lnTo>
                    <a:pt x="1017041" y="733920"/>
                  </a:lnTo>
                  <a:lnTo>
                    <a:pt x="1021372" y="725030"/>
                  </a:lnTo>
                  <a:lnTo>
                    <a:pt x="1026769" y="713968"/>
                  </a:lnTo>
                  <a:lnTo>
                    <a:pt x="1033310" y="684441"/>
                  </a:lnTo>
                  <a:lnTo>
                    <a:pt x="1035723" y="648360"/>
                  </a:lnTo>
                  <a:close/>
                </a:path>
                <a:path w="7614919" h="9541510">
                  <a:moveTo>
                    <a:pt x="1035723" y="92875"/>
                  </a:moveTo>
                  <a:lnTo>
                    <a:pt x="1033310" y="56807"/>
                  </a:lnTo>
                  <a:lnTo>
                    <a:pt x="1030325" y="43345"/>
                  </a:lnTo>
                  <a:lnTo>
                    <a:pt x="1030325" y="92875"/>
                  </a:lnTo>
                  <a:lnTo>
                    <a:pt x="1028357" y="122631"/>
                  </a:lnTo>
                  <a:lnTo>
                    <a:pt x="1022985" y="147015"/>
                  </a:lnTo>
                  <a:lnTo>
                    <a:pt x="1014984" y="163499"/>
                  </a:lnTo>
                  <a:lnTo>
                    <a:pt x="1005128" y="169557"/>
                  </a:lnTo>
                  <a:lnTo>
                    <a:pt x="995260" y="163499"/>
                  </a:lnTo>
                  <a:lnTo>
                    <a:pt x="987247" y="147015"/>
                  </a:lnTo>
                  <a:lnTo>
                    <a:pt x="981875" y="122631"/>
                  </a:lnTo>
                  <a:lnTo>
                    <a:pt x="979919" y="92875"/>
                  </a:lnTo>
                  <a:lnTo>
                    <a:pt x="981875" y="63131"/>
                  </a:lnTo>
                  <a:lnTo>
                    <a:pt x="987247" y="38747"/>
                  </a:lnTo>
                  <a:lnTo>
                    <a:pt x="995260" y="22250"/>
                  </a:lnTo>
                  <a:lnTo>
                    <a:pt x="1005128" y="16192"/>
                  </a:lnTo>
                  <a:lnTo>
                    <a:pt x="1014984" y="22250"/>
                  </a:lnTo>
                  <a:lnTo>
                    <a:pt x="1022985" y="38747"/>
                  </a:lnTo>
                  <a:lnTo>
                    <a:pt x="1028357" y="63131"/>
                  </a:lnTo>
                  <a:lnTo>
                    <a:pt x="1030325" y="92875"/>
                  </a:lnTo>
                  <a:lnTo>
                    <a:pt x="1030325" y="43345"/>
                  </a:lnTo>
                  <a:lnTo>
                    <a:pt x="1026769" y="27279"/>
                  </a:lnTo>
                  <a:lnTo>
                    <a:pt x="1021359" y="16192"/>
                  </a:lnTo>
                  <a:lnTo>
                    <a:pt x="1017041" y="7327"/>
                  </a:lnTo>
                  <a:lnTo>
                    <a:pt x="1005128" y="0"/>
                  </a:lnTo>
                  <a:lnTo>
                    <a:pt x="993203" y="7327"/>
                  </a:lnTo>
                  <a:lnTo>
                    <a:pt x="983475" y="27279"/>
                  </a:lnTo>
                  <a:lnTo>
                    <a:pt x="976922" y="56807"/>
                  </a:lnTo>
                  <a:lnTo>
                    <a:pt x="974521" y="92875"/>
                  </a:lnTo>
                  <a:lnTo>
                    <a:pt x="976922" y="128955"/>
                  </a:lnTo>
                  <a:lnTo>
                    <a:pt x="983475" y="158483"/>
                  </a:lnTo>
                  <a:lnTo>
                    <a:pt x="993203" y="178435"/>
                  </a:lnTo>
                  <a:lnTo>
                    <a:pt x="1005128" y="185750"/>
                  </a:lnTo>
                  <a:lnTo>
                    <a:pt x="1017041" y="178435"/>
                  </a:lnTo>
                  <a:lnTo>
                    <a:pt x="1021359" y="169557"/>
                  </a:lnTo>
                  <a:lnTo>
                    <a:pt x="1026769" y="158483"/>
                  </a:lnTo>
                  <a:lnTo>
                    <a:pt x="1033310" y="128955"/>
                  </a:lnTo>
                  <a:lnTo>
                    <a:pt x="1035723" y="92875"/>
                  </a:lnTo>
                  <a:close/>
                </a:path>
                <a:path w="7614919" h="9541510">
                  <a:moveTo>
                    <a:pt x="1230477" y="648360"/>
                  </a:moveTo>
                  <a:lnTo>
                    <a:pt x="1228064" y="612279"/>
                  </a:lnTo>
                  <a:lnTo>
                    <a:pt x="1225448" y="600494"/>
                  </a:lnTo>
                  <a:lnTo>
                    <a:pt x="1225448" y="648360"/>
                  </a:lnTo>
                  <a:lnTo>
                    <a:pt x="1223429" y="678116"/>
                  </a:lnTo>
                  <a:lnTo>
                    <a:pt x="1217930" y="702487"/>
                  </a:lnTo>
                  <a:lnTo>
                    <a:pt x="1209802" y="718985"/>
                  </a:lnTo>
                  <a:lnTo>
                    <a:pt x="1199870" y="725030"/>
                  </a:lnTo>
                  <a:lnTo>
                    <a:pt x="1190167" y="718985"/>
                  </a:lnTo>
                  <a:lnTo>
                    <a:pt x="1182154" y="702487"/>
                  </a:lnTo>
                  <a:lnTo>
                    <a:pt x="1176693" y="678116"/>
                  </a:lnTo>
                  <a:lnTo>
                    <a:pt x="1174686" y="648360"/>
                  </a:lnTo>
                  <a:lnTo>
                    <a:pt x="1176693" y="618617"/>
                  </a:lnTo>
                  <a:lnTo>
                    <a:pt x="1182154" y="594233"/>
                  </a:lnTo>
                  <a:lnTo>
                    <a:pt x="1190167" y="577735"/>
                  </a:lnTo>
                  <a:lnTo>
                    <a:pt x="1199870" y="571677"/>
                  </a:lnTo>
                  <a:lnTo>
                    <a:pt x="1209802" y="577735"/>
                  </a:lnTo>
                  <a:lnTo>
                    <a:pt x="1217930" y="594233"/>
                  </a:lnTo>
                  <a:lnTo>
                    <a:pt x="1223429" y="618617"/>
                  </a:lnTo>
                  <a:lnTo>
                    <a:pt x="1225448" y="648360"/>
                  </a:lnTo>
                  <a:lnTo>
                    <a:pt x="1225448" y="600494"/>
                  </a:lnTo>
                  <a:lnTo>
                    <a:pt x="1221511" y="582752"/>
                  </a:lnTo>
                  <a:lnTo>
                    <a:pt x="1216126" y="571677"/>
                  </a:lnTo>
                  <a:lnTo>
                    <a:pt x="1211795" y="562800"/>
                  </a:lnTo>
                  <a:lnTo>
                    <a:pt x="1199870" y="555472"/>
                  </a:lnTo>
                  <a:lnTo>
                    <a:pt x="1187958" y="562800"/>
                  </a:lnTo>
                  <a:lnTo>
                    <a:pt x="1178229" y="582752"/>
                  </a:lnTo>
                  <a:lnTo>
                    <a:pt x="1171689" y="612279"/>
                  </a:lnTo>
                  <a:lnTo>
                    <a:pt x="1169289" y="648360"/>
                  </a:lnTo>
                  <a:lnTo>
                    <a:pt x="1171689" y="684441"/>
                  </a:lnTo>
                  <a:lnTo>
                    <a:pt x="1178242" y="713968"/>
                  </a:lnTo>
                  <a:lnTo>
                    <a:pt x="1187958" y="733920"/>
                  </a:lnTo>
                  <a:lnTo>
                    <a:pt x="1199870" y="741235"/>
                  </a:lnTo>
                  <a:lnTo>
                    <a:pt x="1211795" y="733920"/>
                  </a:lnTo>
                  <a:lnTo>
                    <a:pt x="1216126" y="725030"/>
                  </a:lnTo>
                  <a:lnTo>
                    <a:pt x="1221524" y="713968"/>
                  </a:lnTo>
                  <a:lnTo>
                    <a:pt x="1228064" y="684441"/>
                  </a:lnTo>
                  <a:lnTo>
                    <a:pt x="1230477" y="648360"/>
                  </a:lnTo>
                  <a:close/>
                </a:path>
                <a:path w="7614919" h="9541510">
                  <a:moveTo>
                    <a:pt x="1230477" y="92875"/>
                  </a:moveTo>
                  <a:lnTo>
                    <a:pt x="1228064" y="56807"/>
                  </a:lnTo>
                  <a:lnTo>
                    <a:pt x="1225448" y="45021"/>
                  </a:lnTo>
                  <a:lnTo>
                    <a:pt x="1225448" y="92875"/>
                  </a:lnTo>
                  <a:lnTo>
                    <a:pt x="1223429" y="122631"/>
                  </a:lnTo>
                  <a:lnTo>
                    <a:pt x="1217930" y="147015"/>
                  </a:lnTo>
                  <a:lnTo>
                    <a:pt x="1209802" y="163499"/>
                  </a:lnTo>
                  <a:lnTo>
                    <a:pt x="1199870" y="169557"/>
                  </a:lnTo>
                  <a:lnTo>
                    <a:pt x="1190167" y="163499"/>
                  </a:lnTo>
                  <a:lnTo>
                    <a:pt x="1182154" y="147015"/>
                  </a:lnTo>
                  <a:lnTo>
                    <a:pt x="1176693" y="122631"/>
                  </a:lnTo>
                  <a:lnTo>
                    <a:pt x="1174686" y="92875"/>
                  </a:lnTo>
                  <a:lnTo>
                    <a:pt x="1176693" y="63131"/>
                  </a:lnTo>
                  <a:lnTo>
                    <a:pt x="1182154" y="38747"/>
                  </a:lnTo>
                  <a:lnTo>
                    <a:pt x="1190167" y="22250"/>
                  </a:lnTo>
                  <a:lnTo>
                    <a:pt x="1199870" y="16192"/>
                  </a:lnTo>
                  <a:lnTo>
                    <a:pt x="1209802" y="22250"/>
                  </a:lnTo>
                  <a:lnTo>
                    <a:pt x="1217930" y="38747"/>
                  </a:lnTo>
                  <a:lnTo>
                    <a:pt x="1223429" y="63131"/>
                  </a:lnTo>
                  <a:lnTo>
                    <a:pt x="1225448" y="92875"/>
                  </a:lnTo>
                  <a:lnTo>
                    <a:pt x="1225448" y="45021"/>
                  </a:lnTo>
                  <a:lnTo>
                    <a:pt x="1221511" y="27279"/>
                  </a:lnTo>
                  <a:lnTo>
                    <a:pt x="1216113" y="16192"/>
                  </a:lnTo>
                  <a:lnTo>
                    <a:pt x="1211795" y="7327"/>
                  </a:lnTo>
                  <a:lnTo>
                    <a:pt x="1199870" y="0"/>
                  </a:lnTo>
                  <a:lnTo>
                    <a:pt x="1187958" y="7327"/>
                  </a:lnTo>
                  <a:lnTo>
                    <a:pt x="1178229" y="27279"/>
                  </a:lnTo>
                  <a:lnTo>
                    <a:pt x="1171689" y="56807"/>
                  </a:lnTo>
                  <a:lnTo>
                    <a:pt x="1169289" y="92875"/>
                  </a:lnTo>
                  <a:lnTo>
                    <a:pt x="1171689" y="128955"/>
                  </a:lnTo>
                  <a:lnTo>
                    <a:pt x="1178242" y="158483"/>
                  </a:lnTo>
                  <a:lnTo>
                    <a:pt x="1187958" y="178435"/>
                  </a:lnTo>
                  <a:lnTo>
                    <a:pt x="1199870" y="185750"/>
                  </a:lnTo>
                  <a:lnTo>
                    <a:pt x="1211795" y="178435"/>
                  </a:lnTo>
                  <a:lnTo>
                    <a:pt x="1216113" y="169557"/>
                  </a:lnTo>
                  <a:lnTo>
                    <a:pt x="1221524" y="158483"/>
                  </a:lnTo>
                  <a:lnTo>
                    <a:pt x="1228064" y="128955"/>
                  </a:lnTo>
                  <a:lnTo>
                    <a:pt x="1230477" y="92875"/>
                  </a:lnTo>
                  <a:close/>
                </a:path>
                <a:path w="7614919" h="9541510">
                  <a:moveTo>
                    <a:pt x="6445085" y="9406788"/>
                  </a:moveTo>
                  <a:lnTo>
                    <a:pt x="6442672" y="9354528"/>
                  </a:lnTo>
                  <a:lnTo>
                    <a:pt x="6439687" y="9335097"/>
                  </a:lnTo>
                  <a:lnTo>
                    <a:pt x="6439687" y="9406788"/>
                  </a:lnTo>
                  <a:lnTo>
                    <a:pt x="6437668" y="9449994"/>
                  </a:lnTo>
                  <a:lnTo>
                    <a:pt x="6432207" y="9485376"/>
                  </a:lnTo>
                  <a:lnTo>
                    <a:pt x="6424181" y="9509265"/>
                  </a:lnTo>
                  <a:lnTo>
                    <a:pt x="6414478" y="9518040"/>
                  </a:lnTo>
                  <a:lnTo>
                    <a:pt x="6404559" y="9509265"/>
                  </a:lnTo>
                  <a:lnTo>
                    <a:pt x="6396431" y="9485376"/>
                  </a:lnTo>
                  <a:lnTo>
                    <a:pt x="6390932" y="9449994"/>
                  </a:lnTo>
                  <a:lnTo>
                    <a:pt x="6388925" y="9406788"/>
                  </a:lnTo>
                  <a:lnTo>
                    <a:pt x="6390932" y="9363596"/>
                  </a:lnTo>
                  <a:lnTo>
                    <a:pt x="6396431" y="9328226"/>
                  </a:lnTo>
                  <a:lnTo>
                    <a:pt x="6404559" y="9304337"/>
                  </a:lnTo>
                  <a:lnTo>
                    <a:pt x="6414478" y="9295549"/>
                  </a:lnTo>
                  <a:lnTo>
                    <a:pt x="6424181" y="9304337"/>
                  </a:lnTo>
                  <a:lnTo>
                    <a:pt x="6432207" y="9328226"/>
                  </a:lnTo>
                  <a:lnTo>
                    <a:pt x="6437668" y="9363596"/>
                  </a:lnTo>
                  <a:lnTo>
                    <a:pt x="6439687" y="9406788"/>
                  </a:lnTo>
                  <a:lnTo>
                    <a:pt x="6439687" y="9335097"/>
                  </a:lnTo>
                  <a:lnTo>
                    <a:pt x="6436119" y="9311843"/>
                  </a:lnTo>
                  <a:lnTo>
                    <a:pt x="6430619" y="9295549"/>
                  </a:lnTo>
                  <a:lnTo>
                    <a:pt x="6426390" y="9283065"/>
                  </a:lnTo>
                  <a:lnTo>
                    <a:pt x="6414478" y="9272511"/>
                  </a:lnTo>
                  <a:lnTo>
                    <a:pt x="6402552" y="9283065"/>
                  </a:lnTo>
                  <a:lnTo>
                    <a:pt x="6392837" y="9311843"/>
                  </a:lnTo>
                  <a:lnTo>
                    <a:pt x="6386284" y="9354528"/>
                  </a:lnTo>
                  <a:lnTo>
                    <a:pt x="6383883" y="9406788"/>
                  </a:lnTo>
                  <a:lnTo>
                    <a:pt x="6386284" y="9459125"/>
                  </a:lnTo>
                  <a:lnTo>
                    <a:pt x="6392837" y="9501924"/>
                  </a:lnTo>
                  <a:lnTo>
                    <a:pt x="6402552" y="9530829"/>
                  </a:lnTo>
                  <a:lnTo>
                    <a:pt x="6414478" y="9541434"/>
                  </a:lnTo>
                  <a:lnTo>
                    <a:pt x="6426390" y="9530829"/>
                  </a:lnTo>
                  <a:lnTo>
                    <a:pt x="6430696" y="9518040"/>
                  </a:lnTo>
                  <a:lnTo>
                    <a:pt x="6436119" y="9501924"/>
                  </a:lnTo>
                  <a:lnTo>
                    <a:pt x="6442672" y="9459125"/>
                  </a:lnTo>
                  <a:lnTo>
                    <a:pt x="6445085" y="9406788"/>
                  </a:lnTo>
                  <a:close/>
                </a:path>
                <a:path w="7614919" h="9541510">
                  <a:moveTo>
                    <a:pt x="6445085" y="8602548"/>
                  </a:moveTo>
                  <a:lnTo>
                    <a:pt x="6442672" y="8550237"/>
                  </a:lnTo>
                  <a:lnTo>
                    <a:pt x="6439687" y="8530742"/>
                  </a:lnTo>
                  <a:lnTo>
                    <a:pt x="6439687" y="8602548"/>
                  </a:lnTo>
                  <a:lnTo>
                    <a:pt x="6437668" y="8645754"/>
                  </a:lnTo>
                  <a:lnTo>
                    <a:pt x="6432207" y="8681136"/>
                  </a:lnTo>
                  <a:lnTo>
                    <a:pt x="6424181" y="8705024"/>
                  </a:lnTo>
                  <a:lnTo>
                    <a:pt x="6414478" y="8713800"/>
                  </a:lnTo>
                  <a:lnTo>
                    <a:pt x="6404559" y="8705024"/>
                  </a:lnTo>
                  <a:lnTo>
                    <a:pt x="6396431" y="8681136"/>
                  </a:lnTo>
                  <a:lnTo>
                    <a:pt x="6390932" y="8645754"/>
                  </a:lnTo>
                  <a:lnTo>
                    <a:pt x="6388925" y="8602548"/>
                  </a:lnTo>
                  <a:lnTo>
                    <a:pt x="6390932" y="8559355"/>
                  </a:lnTo>
                  <a:lnTo>
                    <a:pt x="6396431" y="8523986"/>
                  </a:lnTo>
                  <a:lnTo>
                    <a:pt x="6404559" y="8500097"/>
                  </a:lnTo>
                  <a:lnTo>
                    <a:pt x="6414478" y="8491309"/>
                  </a:lnTo>
                  <a:lnTo>
                    <a:pt x="6424181" y="8500097"/>
                  </a:lnTo>
                  <a:lnTo>
                    <a:pt x="6432207" y="8523986"/>
                  </a:lnTo>
                  <a:lnTo>
                    <a:pt x="6437668" y="8559355"/>
                  </a:lnTo>
                  <a:lnTo>
                    <a:pt x="6439687" y="8602548"/>
                  </a:lnTo>
                  <a:lnTo>
                    <a:pt x="6439687" y="8530742"/>
                  </a:lnTo>
                  <a:lnTo>
                    <a:pt x="6436119" y="8507425"/>
                  </a:lnTo>
                  <a:lnTo>
                    <a:pt x="6430696" y="8491309"/>
                  </a:lnTo>
                  <a:lnTo>
                    <a:pt x="6426390" y="8478533"/>
                  </a:lnTo>
                  <a:lnTo>
                    <a:pt x="6414478" y="8467915"/>
                  </a:lnTo>
                  <a:lnTo>
                    <a:pt x="6402552" y="8478533"/>
                  </a:lnTo>
                  <a:lnTo>
                    <a:pt x="6392837" y="8507425"/>
                  </a:lnTo>
                  <a:lnTo>
                    <a:pt x="6386284" y="8550237"/>
                  </a:lnTo>
                  <a:lnTo>
                    <a:pt x="6383883" y="8602548"/>
                  </a:lnTo>
                  <a:lnTo>
                    <a:pt x="6386284" y="8654821"/>
                  </a:lnTo>
                  <a:lnTo>
                    <a:pt x="6392837" y="8697506"/>
                  </a:lnTo>
                  <a:lnTo>
                    <a:pt x="6402552" y="8726297"/>
                  </a:lnTo>
                  <a:lnTo>
                    <a:pt x="6414478" y="8736838"/>
                  </a:lnTo>
                  <a:lnTo>
                    <a:pt x="6426390" y="8726297"/>
                  </a:lnTo>
                  <a:lnTo>
                    <a:pt x="6430619" y="8713800"/>
                  </a:lnTo>
                  <a:lnTo>
                    <a:pt x="6436119" y="8697506"/>
                  </a:lnTo>
                  <a:lnTo>
                    <a:pt x="6442672" y="8654821"/>
                  </a:lnTo>
                  <a:lnTo>
                    <a:pt x="6445085" y="8602548"/>
                  </a:lnTo>
                  <a:close/>
                </a:path>
                <a:path w="7614919" h="9541510">
                  <a:moveTo>
                    <a:pt x="6639839" y="9406788"/>
                  </a:moveTo>
                  <a:lnTo>
                    <a:pt x="6637426" y="9354528"/>
                  </a:lnTo>
                  <a:lnTo>
                    <a:pt x="6634442" y="9335059"/>
                  </a:lnTo>
                  <a:lnTo>
                    <a:pt x="6634442" y="9406788"/>
                  </a:lnTo>
                  <a:lnTo>
                    <a:pt x="6632473" y="9449994"/>
                  </a:lnTo>
                  <a:lnTo>
                    <a:pt x="6627101" y="9485376"/>
                  </a:lnTo>
                  <a:lnTo>
                    <a:pt x="6619100" y="9509265"/>
                  </a:lnTo>
                  <a:lnTo>
                    <a:pt x="6609245" y="9518040"/>
                  </a:lnTo>
                  <a:lnTo>
                    <a:pt x="6599377" y="9509265"/>
                  </a:lnTo>
                  <a:lnTo>
                    <a:pt x="6591376" y="9485376"/>
                  </a:lnTo>
                  <a:lnTo>
                    <a:pt x="6586004" y="9449994"/>
                  </a:lnTo>
                  <a:lnTo>
                    <a:pt x="6584048" y="9406788"/>
                  </a:lnTo>
                  <a:lnTo>
                    <a:pt x="6586004" y="9363596"/>
                  </a:lnTo>
                  <a:lnTo>
                    <a:pt x="6591376" y="9328226"/>
                  </a:lnTo>
                  <a:lnTo>
                    <a:pt x="6599377" y="9304337"/>
                  </a:lnTo>
                  <a:lnTo>
                    <a:pt x="6609245" y="9295549"/>
                  </a:lnTo>
                  <a:lnTo>
                    <a:pt x="6619100" y="9304337"/>
                  </a:lnTo>
                  <a:lnTo>
                    <a:pt x="6627101" y="9328226"/>
                  </a:lnTo>
                  <a:lnTo>
                    <a:pt x="6632473" y="9363596"/>
                  </a:lnTo>
                  <a:lnTo>
                    <a:pt x="6634442" y="9406788"/>
                  </a:lnTo>
                  <a:lnTo>
                    <a:pt x="6634442" y="9335059"/>
                  </a:lnTo>
                  <a:lnTo>
                    <a:pt x="6630886" y="9311843"/>
                  </a:lnTo>
                  <a:lnTo>
                    <a:pt x="6625374" y="9295549"/>
                  </a:lnTo>
                  <a:lnTo>
                    <a:pt x="6621158" y="9283065"/>
                  </a:lnTo>
                  <a:lnTo>
                    <a:pt x="6609245" y="9272511"/>
                  </a:lnTo>
                  <a:lnTo>
                    <a:pt x="6597320" y="9283065"/>
                  </a:lnTo>
                  <a:lnTo>
                    <a:pt x="6587591" y="9311843"/>
                  </a:lnTo>
                  <a:lnTo>
                    <a:pt x="6581038" y="9354528"/>
                  </a:lnTo>
                  <a:lnTo>
                    <a:pt x="6578638" y="9406788"/>
                  </a:lnTo>
                  <a:lnTo>
                    <a:pt x="6581038" y="9459125"/>
                  </a:lnTo>
                  <a:lnTo>
                    <a:pt x="6587591" y="9501924"/>
                  </a:lnTo>
                  <a:lnTo>
                    <a:pt x="6597320" y="9530829"/>
                  </a:lnTo>
                  <a:lnTo>
                    <a:pt x="6609245" y="9541434"/>
                  </a:lnTo>
                  <a:lnTo>
                    <a:pt x="6621158" y="9530829"/>
                  </a:lnTo>
                  <a:lnTo>
                    <a:pt x="6625463" y="9518040"/>
                  </a:lnTo>
                  <a:lnTo>
                    <a:pt x="6630886" y="9501924"/>
                  </a:lnTo>
                  <a:lnTo>
                    <a:pt x="6637426" y="9459125"/>
                  </a:lnTo>
                  <a:lnTo>
                    <a:pt x="6639839" y="9406788"/>
                  </a:lnTo>
                  <a:close/>
                </a:path>
                <a:path w="7614919" h="9541510">
                  <a:moveTo>
                    <a:pt x="6639839" y="8602548"/>
                  </a:moveTo>
                  <a:lnTo>
                    <a:pt x="6637426" y="8550237"/>
                  </a:lnTo>
                  <a:lnTo>
                    <a:pt x="6634442" y="8530704"/>
                  </a:lnTo>
                  <a:lnTo>
                    <a:pt x="6634442" y="8602548"/>
                  </a:lnTo>
                  <a:lnTo>
                    <a:pt x="6632473" y="8645754"/>
                  </a:lnTo>
                  <a:lnTo>
                    <a:pt x="6627101" y="8681136"/>
                  </a:lnTo>
                  <a:lnTo>
                    <a:pt x="6619100" y="8705024"/>
                  </a:lnTo>
                  <a:lnTo>
                    <a:pt x="6609245" y="8713800"/>
                  </a:lnTo>
                  <a:lnTo>
                    <a:pt x="6599377" y="8705024"/>
                  </a:lnTo>
                  <a:lnTo>
                    <a:pt x="6591376" y="8681136"/>
                  </a:lnTo>
                  <a:lnTo>
                    <a:pt x="6586004" y="8645754"/>
                  </a:lnTo>
                  <a:lnTo>
                    <a:pt x="6584048" y="8602548"/>
                  </a:lnTo>
                  <a:lnTo>
                    <a:pt x="6586004" y="8559355"/>
                  </a:lnTo>
                  <a:lnTo>
                    <a:pt x="6591376" y="8523986"/>
                  </a:lnTo>
                  <a:lnTo>
                    <a:pt x="6599377" y="8500097"/>
                  </a:lnTo>
                  <a:lnTo>
                    <a:pt x="6609245" y="8491309"/>
                  </a:lnTo>
                  <a:lnTo>
                    <a:pt x="6619100" y="8500097"/>
                  </a:lnTo>
                  <a:lnTo>
                    <a:pt x="6627101" y="8523986"/>
                  </a:lnTo>
                  <a:lnTo>
                    <a:pt x="6632473" y="8559355"/>
                  </a:lnTo>
                  <a:lnTo>
                    <a:pt x="6634442" y="8602548"/>
                  </a:lnTo>
                  <a:lnTo>
                    <a:pt x="6634442" y="8530704"/>
                  </a:lnTo>
                  <a:lnTo>
                    <a:pt x="6630886" y="8507425"/>
                  </a:lnTo>
                  <a:lnTo>
                    <a:pt x="6625463" y="8491309"/>
                  </a:lnTo>
                  <a:lnTo>
                    <a:pt x="6621158" y="8478533"/>
                  </a:lnTo>
                  <a:lnTo>
                    <a:pt x="6609245" y="8467915"/>
                  </a:lnTo>
                  <a:lnTo>
                    <a:pt x="6597320" y="8478533"/>
                  </a:lnTo>
                  <a:lnTo>
                    <a:pt x="6587591" y="8507425"/>
                  </a:lnTo>
                  <a:lnTo>
                    <a:pt x="6581038" y="8550237"/>
                  </a:lnTo>
                  <a:lnTo>
                    <a:pt x="6578638" y="8602548"/>
                  </a:lnTo>
                  <a:lnTo>
                    <a:pt x="6581038" y="8654821"/>
                  </a:lnTo>
                  <a:lnTo>
                    <a:pt x="6587591" y="8697506"/>
                  </a:lnTo>
                  <a:lnTo>
                    <a:pt x="6597320" y="8726297"/>
                  </a:lnTo>
                  <a:lnTo>
                    <a:pt x="6609245" y="8736838"/>
                  </a:lnTo>
                  <a:lnTo>
                    <a:pt x="6621158" y="8726297"/>
                  </a:lnTo>
                  <a:lnTo>
                    <a:pt x="6625374" y="8713800"/>
                  </a:lnTo>
                  <a:lnTo>
                    <a:pt x="6630886" y="8697506"/>
                  </a:lnTo>
                  <a:lnTo>
                    <a:pt x="6637426" y="8654821"/>
                  </a:lnTo>
                  <a:lnTo>
                    <a:pt x="6639839" y="8602548"/>
                  </a:lnTo>
                  <a:close/>
                </a:path>
                <a:path w="7614919" h="9541510">
                  <a:moveTo>
                    <a:pt x="6834962" y="9406788"/>
                  </a:moveTo>
                  <a:lnTo>
                    <a:pt x="6832549" y="9354528"/>
                  </a:lnTo>
                  <a:lnTo>
                    <a:pt x="6829565" y="9335097"/>
                  </a:lnTo>
                  <a:lnTo>
                    <a:pt x="6829565" y="9406788"/>
                  </a:lnTo>
                  <a:lnTo>
                    <a:pt x="6827545" y="9449994"/>
                  </a:lnTo>
                  <a:lnTo>
                    <a:pt x="6822084" y="9485376"/>
                  </a:lnTo>
                  <a:lnTo>
                    <a:pt x="6814071" y="9509265"/>
                  </a:lnTo>
                  <a:lnTo>
                    <a:pt x="6804368" y="9518040"/>
                  </a:lnTo>
                  <a:lnTo>
                    <a:pt x="6794436" y="9509265"/>
                  </a:lnTo>
                  <a:lnTo>
                    <a:pt x="6786308" y="9485376"/>
                  </a:lnTo>
                  <a:lnTo>
                    <a:pt x="6780822" y="9449994"/>
                  </a:lnTo>
                  <a:lnTo>
                    <a:pt x="6778803" y="9406788"/>
                  </a:lnTo>
                  <a:lnTo>
                    <a:pt x="6780822" y="9363596"/>
                  </a:lnTo>
                  <a:lnTo>
                    <a:pt x="6786308" y="9328226"/>
                  </a:lnTo>
                  <a:lnTo>
                    <a:pt x="6794436" y="9304337"/>
                  </a:lnTo>
                  <a:lnTo>
                    <a:pt x="6804368" y="9295549"/>
                  </a:lnTo>
                  <a:lnTo>
                    <a:pt x="6814071" y="9304337"/>
                  </a:lnTo>
                  <a:lnTo>
                    <a:pt x="6822084" y="9328226"/>
                  </a:lnTo>
                  <a:lnTo>
                    <a:pt x="6827545" y="9363596"/>
                  </a:lnTo>
                  <a:lnTo>
                    <a:pt x="6829565" y="9406788"/>
                  </a:lnTo>
                  <a:lnTo>
                    <a:pt x="6829565" y="9335097"/>
                  </a:lnTo>
                  <a:lnTo>
                    <a:pt x="6825996" y="9311843"/>
                  </a:lnTo>
                  <a:lnTo>
                    <a:pt x="6820497" y="9295549"/>
                  </a:lnTo>
                  <a:lnTo>
                    <a:pt x="6816280" y="9283065"/>
                  </a:lnTo>
                  <a:lnTo>
                    <a:pt x="6804368" y="9272511"/>
                  </a:lnTo>
                  <a:lnTo>
                    <a:pt x="6792442" y="9283065"/>
                  </a:lnTo>
                  <a:lnTo>
                    <a:pt x="6782714" y="9311843"/>
                  </a:lnTo>
                  <a:lnTo>
                    <a:pt x="6776161" y="9354528"/>
                  </a:lnTo>
                  <a:lnTo>
                    <a:pt x="6773761" y="9406788"/>
                  </a:lnTo>
                  <a:lnTo>
                    <a:pt x="6776161" y="9459125"/>
                  </a:lnTo>
                  <a:lnTo>
                    <a:pt x="6782714" y="9501924"/>
                  </a:lnTo>
                  <a:lnTo>
                    <a:pt x="6792442" y="9530829"/>
                  </a:lnTo>
                  <a:lnTo>
                    <a:pt x="6804368" y="9541434"/>
                  </a:lnTo>
                  <a:lnTo>
                    <a:pt x="6816280" y="9530829"/>
                  </a:lnTo>
                  <a:lnTo>
                    <a:pt x="6820586" y="9518040"/>
                  </a:lnTo>
                  <a:lnTo>
                    <a:pt x="6826009" y="9501924"/>
                  </a:lnTo>
                  <a:lnTo>
                    <a:pt x="6832549" y="9459125"/>
                  </a:lnTo>
                  <a:lnTo>
                    <a:pt x="6834962" y="9406788"/>
                  </a:lnTo>
                  <a:close/>
                </a:path>
                <a:path w="7614919" h="9541510">
                  <a:moveTo>
                    <a:pt x="6834962" y="8602548"/>
                  </a:moveTo>
                  <a:lnTo>
                    <a:pt x="6832549" y="8550237"/>
                  </a:lnTo>
                  <a:lnTo>
                    <a:pt x="6829565" y="8530742"/>
                  </a:lnTo>
                  <a:lnTo>
                    <a:pt x="6829565" y="8602548"/>
                  </a:lnTo>
                  <a:lnTo>
                    <a:pt x="6827545" y="8645754"/>
                  </a:lnTo>
                  <a:lnTo>
                    <a:pt x="6822084" y="8681136"/>
                  </a:lnTo>
                  <a:lnTo>
                    <a:pt x="6814071" y="8705024"/>
                  </a:lnTo>
                  <a:lnTo>
                    <a:pt x="6804368" y="8713800"/>
                  </a:lnTo>
                  <a:lnTo>
                    <a:pt x="6794436" y="8705024"/>
                  </a:lnTo>
                  <a:lnTo>
                    <a:pt x="6786308" y="8681136"/>
                  </a:lnTo>
                  <a:lnTo>
                    <a:pt x="6780822" y="8645754"/>
                  </a:lnTo>
                  <a:lnTo>
                    <a:pt x="6778803" y="8602548"/>
                  </a:lnTo>
                  <a:lnTo>
                    <a:pt x="6780822" y="8559355"/>
                  </a:lnTo>
                  <a:lnTo>
                    <a:pt x="6786308" y="8523986"/>
                  </a:lnTo>
                  <a:lnTo>
                    <a:pt x="6794436" y="8500097"/>
                  </a:lnTo>
                  <a:lnTo>
                    <a:pt x="6804368" y="8491309"/>
                  </a:lnTo>
                  <a:lnTo>
                    <a:pt x="6814071" y="8500097"/>
                  </a:lnTo>
                  <a:lnTo>
                    <a:pt x="6822084" y="8523986"/>
                  </a:lnTo>
                  <a:lnTo>
                    <a:pt x="6827545" y="8559355"/>
                  </a:lnTo>
                  <a:lnTo>
                    <a:pt x="6829565" y="8602548"/>
                  </a:lnTo>
                  <a:lnTo>
                    <a:pt x="6829565" y="8530742"/>
                  </a:lnTo>
                  <a:lnTo>
                    <a:pt x="6825996" y="8507425"/>
                  </a:lnTo>
                  <a:lnTo>
                    <a:pt x="6820586" y="8491309"/>
                  </a:lnTo>
                  <a:lnTo>
                    <a:pt x="6816280" y="8478533"/>
                  </a:lnTo>
                  <a:lnTo>
                    <a:pt x="6804368" y="8467915"/>
                  </a:lnTo>
                  <a:lnTo>
                    <a:pt x="6792442" y="8478533"/>
                  </a:lnTo>
                  <a:lnTo>
                    <a:pt x="6782714" y="8507425"/>
                  </a:lnTo>
                  <a:lnTo>
                    <a:pt x="6776161" y="8550237"/>
                  </a:lnTo>
                  <a:lnTo>
                    <a:pt x="6773761" y="8602548"/>
                  </a:lnTo>
                  <a:lnTo>
                    <a:pt x="6776161" y="8654821"/>
                  </a:lnTo>
                  <a:lnTo>
                    <a:pt x="6782714" y="8697506"/>
                  </a:lnTo>
                  <a:lnTo>
                    <a:pt x="6792442" y="8726297"/>
                  </a:lnTo>
                  <a:lnTo>
                    <a:pt x="6804368" y="8736838"/>
                  </a:lnTo>
                  <a:lnTo>
                    <a:pt x="6816280" y="8726297"/>
                  </a:lnTo>
                  <a:lnTo>
                    <a:pt x="6820497" y="8713800"/>
                  </a:lnTo>
                  <a:lnTo>
                    <a:pt x="6826009" y="8697506"/>
                  </a:lnTo>
                  <a:lnTo>
                    <a:pt x="6832549" y="8654821"/>
                  </a:lnTo>
                  <a:lnTo>
                    <a:pt x="6834962" y="8602548"/>
                  </a:lnTo>
                  <a:close/>
                </a:path>
                <a:path w="7614919" h="9541510">
                  <a:moveTo>
                    <a:pt x="7029729" y="9406788"/>
                  </a:moveTo>
                  <a:lnTo>
                    <a:pt x="7027316" y="9354528"/>
                  </a:lnTo>
                  <a:lnTo>
                    <a:pt x="7024319" y="9335008"/>
                  </a:lnTo>
                  <a:lnTo>
                    <a:pt x="7024319" y="9406788"/>
                  </a:lnTo>
                  <a:lnTo>
                    <a:pt x="7022351" y="9449994"/>
                  </a:lnTo>
                  <a:lnTo>
                    <a:pt x="7016978" y="9485376"/>
                  </a:lnTo>
                  <a:lnTo>
                    <a:pt x="7008977" y="9509265"/>
                  </a:lnTo>
                  <a:lnTo>
                    <a:pt x="6999122" y="9518040"/>
                  </a:lnTo>
                  <a:lnTo>
                    <a:pt x="6989254" y="9509265"/>
                  </a:lnTo>
                  <a:lnTo>
                    <a:pt x="6981253" y="9485376"/>
                  </a:lnTo>
                  <a:lnTo>
                    <a:pt x="6975881" y="9449994"/>
                  </a:lnTo>
                  <a:lnTo>
                    <a:pt x="6973925" y="9406788"/>
                  </a:lnTo>
                  <a:lnTo>
                    <a:pt x="6975881" y="9363596"/>
                  </a:lnTo>
                  <a:lnTo>
                    <a:pt x="6981253" y="9328226"/>
                  </a:lnTo>
                  <a:lnTo>
                    <a:pt x="6989254" y="9304337"/>
                  </a:lnTo>
                  <a:lnTo>
                    <a:pt x="6999122" y="9295549"/>
                  </a:lnTo>
                  <a:lnTo>
                    <a:pt x="7008977" y="9304337"/>
                  </a:lnTo>
                  <a:lnTo>
                    <a:pt x="7016978" y="9328226"/>
                  </a:lnTo>
                  <a:lnTo>
                    <a:pt x="7022351" y="9363596"/>
                  </a:lnTo>
                  <a:lnTo>
                    <a:pt x="7024319" y="9406788"/>
                  </a:lnTo>
                  <a:lnTo>
                    <a:pt x="7024319" y="9335008"/>
                  </a:lnTo>
                  <a:lnTo>
                    <a:pt x="7020763" y="9311843"/>
                  </a:lnTo>
                  <a:lnTo>
                    <a:pt x="7015251" y="9295549"/>
                  </a:lnTo>
                  <a:lnTo>
                    <a:pt x="7011035" y="9283065"/>
                  </a:lnTo>
                  <a:lnTo>
                    <a:pt x="6999122" y="9272511"/>
                  </a:lnTo>
                  <a:lnTo>
                    <a:pt x="6987197" y="9283065"/>
                  </a:lnTo>
                  <a:lnTo>
                    <a:pt x="6977469" y="9311843"/>
                  </a:lnTo>
                  <a:lnTo>
                    <a:pt x="6970928" y="9354528"/>
                  </a:lnTo>
                  <a:lnTo>
                    <a:pt x="6968528" y="9406788"/>
                  </a:lnTo>
                  <a:lnTo>
                    <a:pt x="6970928" y="9459125"/>
                  </a:lnTo>
                  <a:lnTo>
                    <a:pt x="6977481" y="9501924"/>
                  </a:lnTo>
                  <a:lnTo>
                    <a:pt x="6987197" y="9530829"/>
                  </a:lnTo>
                  <a:lnTo>
                    <a:pt x="6999122" y="9541434"/>
                  </a:lnTo>
                  <a:lnTo>
                    <a:pt x="7011035" y="9530829"/>
                  </a:lnTo>
                  <a:lnTo>
                    <a:pt x="7015340" y="9518040"/>
                  </a:lnTo>
                  <a:lnTo>
                    <a:pt x="7020763" y="9501924"/>
                  </a:lnTo>
                  <a:lnTo>
                    <a:pt x="7027316" y="9459125"/>
                  </a:lnTo>
                  <a:lnTo>
                    <a:pt x="7029729" y="9406788"/>
                  </a:lnTo>
                  <a:close/>
                </a:path>
                <a:path w="7614919" h="9541510">
                  <a:moveTo>
                    <a:pt x="7029729" y="8602548"/>
                  </a:moveTo>
                  <a:lnTo>
                    <a:pt x="7027316" y="8550237"/>
                  </a:lnTo>
                  <a:lnTo>
                    <a:pt x="7024319" y="8530666"/>
                  </a:lnTo>
                  <a:lnTo>
                    <a:pt x="7024319" y="8602548"/>
                  </a:lnTo>
                  <a:lnTo>
                    <a:pt x="7022351" y="8645754"/>
                  </a:lnTo>
                  <a:lnTo>
                    <a:pt x="7016978" y="8681136"/>
                  </a:lnTo>
                  <a:lnTo>
                    <a:pt x="7008977" y="8705024"/>
                  </a:lnTo>
                  <a:lnTo>
                    <a:pt x="6999122" y="8713800"/>
                  </a:lnTo>
                  <a:lnTo>
                    <a:pt x="6989254" y="8705024"/>
                  </a:lnTo>
                  <a:lnTo>
                    <a:pt x="6981253" y="8681136"/>
                  </a:lnTo>
                  <a:lnTo>
                    <a:pt x="6975881" y="8645754"/>
                  </a:lnTo>
                  <a:lnTo>
                    <a:pt x="6973925" y="8602548"/>
                  </a:lnTo>
                  <a:lnTo>
                    <a:pt x="6975881" y="8559355"/>
                  </a:lnTo>
                  <a:lnTo>
                    <a:pt x="6981253" y="8523986"/>
                  </a:lnTo>
                  <a:lnTo>
                    <a:pt x="6989254" y="8500097"/>
                  </a:lnTo>
                  <a:lnTo>
                    <a:pt x="6999122" y="8491309"/>
                  </a:lnTo>
                  <a:lnTo>
                    <a:pt x="7008977" y="8500097"/>
                  </a:lnTo>
                  <a:lnTo>
                    <a:pt x="7016978" y="8523986"/>
                  </a:lnTo>
                  <a:lnTo>
                    <a:pt x="7022351" y="8559355"/>
                  </a:lnTo>
                  <a:lnTo>
                    <a:pt x="7024319" y="8602548"/>
                  </a:lnTo>
                  <a:lnTo>
                    <a:pt x="7024319" y="8530666"/>
                  </a:lnTo>
                  <a:lnTo>
                    <a:pt x="7020763" y="8507425"/>
                  </a:lnTo>
                  <a:lnTo>
                    <a:pt x="7015340" y="8491309"/>
                  </a:lnTo>
                  <a:lnTo>
                    <a:pt x="7011035" y="8478533"/>
                  </a:lnTo>
                  <a:lnTo>
                    <a:pt x="6999122" y="8467915"/>
                  </a:lnTo>
                  <a:lnTo>
                    <a:pt x="6987197" y="8478533"/>
                  </a:lnTo>
                  <a:lnTo>
                    <a:pt x="6977469" y="8507425"/>
                  </a:lnTo>
                  <a:lnTo>
                    <a:pt x="6970928" y="8550237"/>
                  </a:lnTo>
                  <a:lnTo>
                    <a:pt x="6968528" y="8602548"/>
                  </a:lnTo>
                  <a:lnTo>
                    <a:pt x="6970928" y="8654821"/>
                  </a:lnTo>
                  <a:lnTo>
                    <a:pt x="6977481" y="8697506"/>
                  </a:lnTo>
                  <a:lnTo>
                    <a:pt x="6987197" y="8726297"/>
                  </a:lnTo>
                  <a:lnTo>
                    <a:pt x="6999122" y="8736838"/>
                  </a:lnTo>
                  <a:lnTo>
                    <a:pt x="7011035" y="8726297"/>
                  </a:lnTo>
                  <a:lnTo>
                    <a:pt x="7015251" y="8713800"/>
                  </a:lnTo>
                  <a:lnTo>
                    <a:pt x="7020763" y="8697506"/>
                  </a:lnTo>
                  <a:lnTo>
                    <a:pt x="7027316" y="8654821"/>
                  </a:lnTo>
                  <a:lnTo>
                    <a:pt x="7029729" y="8602548"/>
                  </a:lnTo>
                  <a:close/>
                </a:path>
                <a:path w="7614919" h="9541510">
                  <a:moveTo>
                    <a:pt x="7224484" y="9406788"/>
                  </a:moveTo>
                  <a:lnTo>
                    <a:pt x="7222071" y="9354528"/>
                  </a:lnTo>
                  <a:lnTo>
                    <a:pt x="7219442" y="9337383"/>
                  </a:lnTo>
                  <a:lnTo>
                    <a:pt x="7219442" y="9406788"/>
                  </a:lnTo>
                  <a:lnTo>
                    <a:pt x="7217423" y="9449994"/>
                  </a:lnTo>
                  <a:lnTo>
                    <a:pt x="7211923" y="9485376"/>
                  </a:lnTo>
                  <a:lnTo>
                    <a:pt x="7203795" y="9509265"/>
                  </a:lnTo>
                  <a:lnTo>
                    <a:pt x="7193889" y="9518040"/>
                  </a:lnTo>
                  <a:lnTo>
                    <a:pt x="7184174" y="9509265"/>
                  </a:lnTo>
                  <a:lnTo>
                    <a:pt x="7176148" y="9485376"/>
                  </a:lnTo>
                  <a:lnTo>
                    <a:pt x="7170687" y="9449994"/>
                  </a:lnTo>
                  <a:lnTo>
                    <a:pt x="7168680" y="9406788"/>
                  </a:lnTo>
                  <a:lnTo>
                    <a:pt x="7170687" y="9363596"/>
                  </a:lnTo>
                  <a:lnTo>
                    <a:pt x="7176148" y="9328226"/>
                  </a:lnTo>
                  <a:lnTo>
                    <a:pt x="7184174" y="9304337"/>
                  </a:lnTo>
                  <a:lnTo>
                    <a:pt x="7193889" y="9295549"/>
                  </a:lnTo>
                  <a:lnTo>
                    <a:pt x="7203795" y="9304337"/>
                  </a:lnTo>
                  <a:lnTo>
                    <a:pt x="7211923" y="9328226"/>
                  </a:lnTo>
                  <a:lnTo>
                    <a:pt x="7217423" y="9363596"/>
                  </a:lnTo>
                  <a:lnTo>
                    <a:pt x="7219442" y="9406788"/>
                  </a:lnTo>
                  <a:lnTo>
                    <a:pt x="7219442" y="9337383"/>
                  </a:lnTo>
                  <a:lnTo>
                    <a:pt x="7215530" y="9311843"/>
                  </a:lnTo>
                  <a:lnTo>
                    <a:pt x="7210018" y="9295549"/>
                  </a:lnTo>
                  <a:lnTo>
                    <a:pt x="7205802" y="9283065"/>
                  </a:lnTo>
                  <a:lnTo>
                    <a:pt x="7193889" y="9272511"/>
                  </a:lnTo>
                  <a:lnTo>
                    <a:pt x="7181964" y="9283065"/>
                  </a:lnTo>
                  <a:lnTo>
                    <a:pt x="7172236" y="9311843"/>
                  </a:lnTo>
                  <a:lnTo>
                    <a:pt x="7165683" y="9354528"/>
                  </a:lnTo>
                  <a:lnTo>
                    <a:pt x="7163282" y="9406788"/>
                  </a:lnTo>
                  <a:lnTo>
                    <a:pt x="7165683" y="9459125"/>
                  </a:lnTo>
                  <a:lnTo>
                    <a:pt x="7172236" y="9501924"/>
                  </a:lnTo>
                  <a:lnTo>
                    <a:pt x="7181964" y="9530829"/>
                  </a:lnTo>
                  <a:lnTo>
                    <a:pt x="7193889" y="9541434"/>
                  </a:lnTo>
                  <a:lnTo>
                    <a:pt x="7205802" y="9530829"/>
                  </a:lnTo>
                  <a:lnTo>
                    <a:pt x="7210107" y="9518040"/>
                  </a:lnTo>
                  <a:lnTo>
                    <a:pt x="7215530" y="9501924"/>
                  </a:lnTo>
                  <a:lnTo>
                    <a:pt x="7222071" y="9459125"/>
                  </a:lnTo>
                  <a:lnTo>
                    <a:pt x="7224484" y="9406788"/>
                  </a:lnTo>
                  <a:close/>
                </a:path>
                <a:path w="7614919" h="9541510">
                  <a:moveTo>
                    <a:pt x="7224484" y="8602548"/>
                  </a:moveTo>
                  <a:lnTo>
                    <a:pt x="7222071" y="8550237"/>
                  </a:lnTo>
                  <a:lnTo>
                    <a:pt x="7219442" y="8533041"/>
                  </a:lnTo>
                  <a:lnTo>
                    <a:pt x="7219442" y="8602548"/>
                  </a:lnTo>
                  <a:lnTo>
                    <a:pt x="7217423" y="8645754"/>
                  </a:lnTo>
                  <a:lnTo>
                    <a:pt x="7211923" y="8681136"/>
                  </a:lnTo>
                  <a:lnTo>
                    <a:pt x="7203795" y="8705024"/>
                  </a:lnTo>
                  <a:lnTo>
                    <a:pt x="7193889" y="8713800"/>
                  </a:lnTo>
                  <a:lnTo>
                    <a:pt x="7184174" y="8705024"/>
                  </a:lnTo>
                  <a:lnTo>
                    <a:pt x="7176148" y="8681136"/>
                  </a:lnTo>
                  <a:lnTo>
                    <a:pt x="7170687" y="8645754"/>
                  </a:lnTo>
                  <a:lnTo>
                    <a:pt x="7168680" y="8602548"/>
                  </a:lnTo>
                  <a:lnTo>
                    <a:pt x="7170687" y="8559355"/>
                  </a:lnTo>
                  <a:lnTo>
                    <a:pt x="7176148" y="8523986"/>
                  </a:lnTo>
                  <a:lnTo>
                    <a:pt x="7184174" y="8500097"/>
                  </a:lnTo>
                  <a:lnTo>
                    <a:pt x="7193889" y="8491309"/>
                  </a:lnTo>
                  <a:lnTo>
                    <a:pt x="7203795" y="8500097"/>
                  </a:lnTo>
                  <a:lnTo>
                    <a:pt x="7211923" y="8523986"/>
                  </a:lnTo>
                  <a:lnTo>
                    <a:pt x="7217423" y="8559355"/>
                  </a:lnTo>
                  <a:lnTo>
                    <a:pt x="7219442" y="8602548"/>
                  </a:lnTo>
                  <a:lnTo>
                    <a:pt x="7219442" y="8533041"/>
                  </a:lnTo>
                  <a:lnTo>
                    <a:pt x="7215530" y="8507425"/>
                  </a:lnTo>
                  <a:lnTo>
                    <a:pt x="7210107" y="8491309"/>
                  </a:lnTo>
                  <a:lnTo>
                    <a:pt x="7205802" y="8478533"/>
                  </a:lnTo>
                  <a:lnTo>
                    <a:pt x="7193889" y="8467915"/>
                  </a:lnTo>
                  <a:lnTo>
                    <a:pt x="7181964" y="8478533"/>
                  </a:lnTo>
                  <a:lnTo>
                    <a:pt x="7172236" y="8507425"/>
                  </a:lnTo>
                  <a:lnTo>
                    <a:pt x="7165683" y="8550237"/>
                  </a:lnTo>
                  <a:lnTo>
                    <a:pt x="7163282" y="8602548"/>
                  </a:lnTo>
                  <a:lnTo>
                    <a:pt x="7165683" y="8654821"/>
                  </a:lnTo>
                  <a:lnTo>
                    <a:pt x="7172236" y="8697506"/>
                  </a:lnTo>
                  <a:lnTo>
                    <a:pt x="7181964" y="8726297"/>
                  </a:lnTo>
                  <a:lnTo>
                    <a:pt x="7193889" y="8736838"/>
                  </a:lnTo>
                  <a:lnTo>
                    <a:pt x="7205802" y="8726297"/>
                  </a:lnTo>
                  <a:lnTo>
                    <a:pt x="7210018" y="8713800"/>
                  </a:lnTo>
                  <a:lnTo>
                    <a:pt x="7215530" y="8697506"/>
                  </a:lnTo>
                  <a:lnTo>
                    <a:pt x="7222071" y="8654821"/>
                  </a:lnTo>
                  <a:lnTo>
                    <a:pt x="7224484" y="8602548"/>
                  </a:lnTo>
                  <a:close/>
                </a:path>
                <a:path w="7614919" h="9541510">
                  <a:moveTo>
                    <a:pt x="7419607" y="9406788"/>
                  </a:moveTo>
                  <a:lnTo>
                    <a:pt x="7417194" y="9354528"/>
                  </a:lnTo>
                  <a:lnTo>
                    <a:pt x="7414209" y="9335097"/>
                  </a:lnTo>
                  <a:lnTo>
                    <a:pt x="7414209" y="9406788"/>
                  </a:lnTo>
                  <a:lnTo>
                    <a:pt x="7412241" y="9449994"/>
                  </a:lnTo>
                  <a:lnTo>
                    <a:pt x="7406868" y="9485376"/>
                  </a:lnTo>
                  <a:lnTo>
                    <a:pt x="7398855" y="9509265"/>
                  </a:lnTo>
                  <a:lnTo>
                    <a:pt x="7389000" y="9518040"/>
                  </a:lnTo>
                  <a:lnTo>
                    <a:pt x="7379132" y="9509265"/>
                  </a:lnTo>
                  <a:lnTo>
                    <a:pt x="7371131" y="9485376"/>
                  </a:lnTo>
                  <a:lnTo>
                    <a:pt x="7365759" y="9449994"/>
                  </a:lnTo>
                  <a:lnTo>
                    <a:pt x="7363803" y="9406788"/>
                  </a:lnTo>
                  <a:lnTo>
                    <a:pt x="7365759" y="9363596"/>
                  </a:lnTo>
                  <a:lnTo>
                    <a:pt x="7371131" y="9328226"/>
                  </a:lnTo>
                  <a:lnTo>
                    <a:pt x="7379132" y="9304337"/>
                  </a:lnTo>
                  <a:lnTo>
                    <a:pt x="7389000" y="9295549"/>
                  </a:lnTo>
                  <a:lnTo>
                    <a:pt x="7398855" y="9304337"/>
                  </a:lnTo>
                  <a:lnTo>
                    <a:pt x="7406868" y="9328226"/>
                  </a:lnTo>
                  <a:lnTo>
                    <a:pt x="7412241" y="9363596"/>
                  </a:lnTo>
                  <a:lnTo>
                    <a:pt x="7414209" y="9406788"/>
                  </a:lnTo>
                  <a:lnTo>
                    <a:pt x="7414209" y="9335097"/>
                  </a:lnTo>
                  <a:lnTo>
                    <a:pt x="7410640" y="9311843"/>
                  </a:lnTo>
                  <a:lnTo>
                    <a:pt x="7405141" y="9295549"/>
                  </a:lnTo>
                  <a:lnTo>
                    <a:pt x="7400912" y="9283065"/>
                  </a:lnTo>
                  <a:lnTo>
                    <a:pt x="7389000" y="9272511"/>
                  </a:lnTo>
                  <a:lnTo>
                    <a:pt x="7377074" y="9283065"/>
                  </a:lnTo>
                  <a:lnTo>
                    <a:pt x="7367346" y="9311843"/>
                  </a:lnTo>
                  <a:lnTo>
                    <a:pt x="7360806" y="9354528"/>
                  </a:lnTo>
                  <a:lnTo>
                    <a:pt x="7358405" y="9406788"/>
                  </a:lnTo>
                  <a:lnTo>
                    <a:pt x="7360806" y="9459125"/>
                  </a:lnTo>
                  <a:lnTo>
                    <a:pt x="7367359" y="9501924"/>
                  </a:lnTo>
                  <a:lnTo>
                    <a:pt x="7377074" y="9530829"/>
                  </a:lnTo>
                  <a:lnTo>
                    <a:pt x="7389000" y="9541434"/>
                  </a:lnTo>
                  <a:lnTo>
                    <a:pt x="7400912" y="9530829"/>
                  </a:lnTo>
                  <a:lnTo>
                    <a:pt x="7405217" y="9518040"/>
                  </a:lnTo>
                  <a:lnTo>
                    <a:pt x="7410640" y="9501924"/>
                  </a:lnTo>
                  <a:lnTo>
                    <a:pt x="7417194" y="9459125"/>
                  </a:lnTo>
                  <a:lnTo>
                    <a:pt x="7419607" y="9406788"/>
                  </a:lnTo>
                  <a:close/>
                </a:path>
                <a:path w="7614919" h="9541510">
                  <a:moveTo>
                    <a:pt x="7419607" y="8602548"/>
                  </a:moveTo>
                  <a:lnTo>
                    <a:pt x="7417194" y="8550237"/>
                  </a:lnTo>
                  <a:lnTo>
                    <a:pt x="7414209" y="8530742"/>
                  </a:lnTo>
                  <a:lnTo>
                    <a:pt x="7414209" y="8602548"/>
                  </a:lnTo>
                  <a:lnTo>
                    <a:pt x="7412241" y="8645754"/>
                  </a:lnTo>
                  <a:lnTo>
                    <a:pt x="7406868" y="8681136"/>
                  </a:lnTo>
                  <a:lnTo>
                    <a:pt x="7398855" y="8705024"/>
                  </a:lnTo>
                  <a:lnTo>
                    <a:pt x="7389000" y="8713800"/>
                  </a:lnTo>
                  <a:lnTo>
                    <a:pt x="7379132" y="8705024"/>
                  </a:lnTo>
                  <a:lnTo>
                    <a:pt x="7371131" y="8681136"/>
                  </a:lnTo>
                  <a:lnTo>
                    <a:pt x="7365759" y="8645754"/>
                  </a:lnTo>
                  <a:lnTo>
                    <a:pt x="7363803" y="8602548"/>
                  </a:lnTo>
                  <a:lnTo>
                    <a:pt x="7365759" y="8559355"/>
                  </a:lnTo>
                  <a:lnTo>
                    <a:pt x="7371131" y="8523986"/>
                  </a:lnTo>
                  <a:lnTo>
                    <a:pt x="7379132" y="8500097"/>
                  </a:lnTo>
                  <a:lnTo>
                    <a:pt x="7389000" y="8491309"/>
                  </a:lnTo>
                  <a:lnTo>
                    <a:pt x="7398855" y="8500097"/>
                  </a:lnTo>
                  <a:lnTo>
                    <a:pt x="7406868" y="8523986"/>
                  </a:lnTo>
                  <a:lnTo>
                    <a:pt x="7412241" y="8559355"/>
                  </a:lnTo>
                  <a:lnTo>
                    <a:pt x="7414209" y="8602548"/>
                  </a:lnTo>
                  <a:lnTo>
                    <a:pt x="7414209" y="8530742"/>
                  </a:lnTo>
                  <a:lnTo>
                    <a:pt x="7410640" y="8507425"/>
                  </a:lnTo>
                  <a:lnTo>
                    <a:pt x="7405217" y="8491309"/>
                  </a:lnTo>
                  <a:lnTo>
                    <a:pt x="7400912" y="8478533"/>
                  </a:lnTo>
                  <a:lnTo>
                    <a:pt x="7389000" y="8467915"/>
                  </a:lnTo>
                  <a:lnTo>
                    <a:pt x="7377074" y="8478533"/>
                  </a:lnTo>
                  <a:lnTo>
                    <a:pt x="7367346" y="8507425"/>
                  </a:lnTo>
                  <a:lnTo>
                    <a:pt x="7360806" y="8550237"/>
                  </a:lnTo>
                  <a:lnTo>
                    <a:pt x="7358405" y="8602548"/>
                  </a:lnTo>
                  <a:lnTo>
                    <a:pt x="7360806" y="8654821"/>
                  </a:lnTo>
                  <a:lnTo>
                    <a:pt x="7367359" y="8697506"/>
                  </a:lnTo>
                  <a:lnTo>
                    <a:pt x="7377074" y="8726297"/>
                  </a:lnTo>
                  <a:lnTo>
                    <a:pt x="7389000" y="8736838"/>
                  </a:lnTo>
                  <a:lnTo>
                    <a:pt x="7400912" y="8726297"/>
                  </a:lnTo>
                  <a:lnTo>
                    <a:pt x="7405141" y="8713800"/>
                  </a:lnTo>
                  <a:lnTo>
                    <a:pt x="7410640" y="8697506"/>
                  </a:lnTo>
                  <a:lnTo>
                    <a:pt x="7417194" y="8654821"/>
                  </a:lnTo>
                  <a:lnTo>
                    <a:pt x="7419607" y="8602548"/>
                  </a:lnTo>
                  <a:close/>
                </a:path>
                <a:path w="7614919" h="9541510">
                  <a:moveTo>
                    <a:pt x="7614361" y="9406788"/>
                  </a:moveTo>
                  <a:lnTo>
                    <a:pt x="7611948" y="9354528"/>
                  </a:lnTo>
                  <a:lnTo>
                    <a:pt x="7609306" y="9337294"/>
                  </a:lnTo>
                  <a:lnTo>
                    <a:pt x="7609306" y="9406788"/>
                  </a:lnTo>
                  <a:lnTo>
                    <a:pt x="7607300" y="9449994"/>
                  </a:lnTo>
                  <a:lnTo>
                    <a:pt x="7601801" y="9485376"/>
                  </a:lnTo>
                  <a:lnTo>
                    <a:pt x="7593673" y="9509265"/>
                  </a:lnTo>
                  <a:lnTo>
                    <a:pt x="7583767" y="9518040"/>
                  </a:lnTo>
                  <a:lnTo>
                    <a:pt x="7574051" y="9509265"/>
                  </a:lnTo>
                  <a:lnTo>
                    <a:pt x="7566025" y="9485376"/>
                  </a:lnTo>
                  <a:lnTo>
                    <a:pt x="7560564" y="9449994"/>
                  </a:lnTo>
                  <a:lnTo>
                    <a:pt x="7558557" y="9406788"/>
                  </a:lnTo>
                  <a:lnTo>
                    <a:pt x="7560564" y="9363596"/>
                  </a:lnTo>
                  <a:lnTo>
                    <a:pt x="7566025" y="9328226"/>
                  </a:lnTo>
                  <a:lnTo>
                    <a:pt x="7574051" y="9304337"/>
                  </a:lnTo>
                  <a:lnTo>
                    <a:pt x="7583767" y="9295549"/>
                  </a:lnTo>
                  <a:lnTo>
                    <a:pt x="7593673" y="9304337"/>
                  </a:lnTo>
                  <a:lnTo>
                    <a:pt x="7601801" y="9328226"/>
                  </a:lnTo>
                  <a:lnTo>
                    <a:pt x="7607300" y="9363596"/>
                  </a:lnTo>
                  <a:lnTo>
                    <a:pt x="7609306" y="9406788"/>
                  </a:lnTo>
                  <a:lnTo>
                    <a:pt x="7609306" y="9337294"/>
                  </a:lnTo>
                  <a:lnTo>
                    <a:pt x="7605408" y="9311843"/>
                  </a:lnTo>
                  <a:lnTo>
                    <a:pt x="7599896" y="9295549"/>
                  </a:lnTo>
                  <a:lnTo>
                    <a:pt x="7595679" y="9283065"/>
                  </a:lnTo>
                  <a:lnTo>
                    <a:pt x="7583767" y="9272511"/>
                  </a:lnTo>
                  <a:lnTo>
                    <a:pt x="7571841" y="9283065"/>
                  </a:lnTo>
                  <a:lnTo>
                    <a:pt x="7562113" y="9311843"/>
                  </a:lnTo>
                  <a:lnTo>
                    <a:pt x="7555560" y="9354528"/>
                  </a:lnTo>
                  <a:lnTo>
                    <a:pt x="7553160" y="9406788"/>
                  </a:lnTo>
                  <a:lnTo>
                    <a:pt x="7555560" y="9459125"/>
                  </a:lnTo>
                  <a:lnTo>
                    <a:pt x="7562113" y="9501924"/>
                  </a:lnTo>
                  <a:lnTo>
                    <a:pt x="7571841" y="9530829"/>
                  </a:lnTo>
                  <a:lnTo>
                    <a:pt x="7583767" y="9541434"/>
                  </a:lnTo>
                  <a:lnTo>
                    <a:pt x="7595679" y="9530829"/>
                  </a:lnTo>
                  <a:lnTo>
                    <a:pt x="7599985" y="9518040"/>
                  </a:lnTo>
                  <a:lnTo>
                    <a:pt x="7605408" y="9501924"/>
                  </a:lnTo>
                  <a:lnTo>
                    <a:pt x="7611948" y="9459125"/>
                  </a:lnTo>
                  <a:lnTo>
                    <a:pt x="7614361" y="9406788"/>
                  </a:lnTo>
                  <a:close/>
                </a:path>
                <a:path w="7614919" h="9541510">
                  <a:moveTo>
                    <a:pt x="7614361" y="8602548"/>
                  </a:moveTo>
                  <a:lnTo>
                    <a:pt x="7611948" y="8550237"/>
                  </a:lnTo>
                  <a:lnTo>
                    <a:pt x="7609306" y="8532952"/>
                  </a:lnTo>
                  <a:lnTo>
                    <a:pt x="7609306" y="8602548"/>
                  </a:lnTo>
                  <a:lnTo>
                    <a:pt x="7607300" y="8645754"/>
                  </a:lnTo>
                  <a:lnTo>
                    <a:pt x="7601801" y="8681136"/>
                  </a:lnTo>
                  <a:lnTo>
                    <a:pt x="7593673" y="8705024"/>
                  </a:lnTo>
                  <a:lnTo>
                    <a:pt x="7583767" y="8713800"/>
                  </a:lnTo>
                  <a:lnTo>
                    <a:pt x="7574051" y="8705024"/>
                  </a:lnTo>
                  <a:lnTo>
                    <a:pt x="7566025" y="8681136"/>
                  </a:lnTo>
                  <a:lnTo>
                    <a:pt x="7560564" y="8645754"/>
                  </a:lnTo>
                  <a:lnTo>
                    <a:pt x="7558557" y="8602548"/>
                  </a:lnTo>
                  <a:lnTo>
                    <a:pt x="7560564" y="8559355"/>
                  </a:lnTo>
                  <a:lnTo>
                    <a:pt x="7566025" y="8523986"/>
                  </a:lnTo>
                  <a:lnTo>
                    <a:pt x="7574051" y="8500097"/>
                  </a:lnTo>
                  <a:lnTo>
                    <a:pt x="7583767" y="8491309"/>
                  </a:lnTo>
                  <a:lnTo>
                    <a:pt x="7593673" y="8500097"/>
                  </a:lnTo>
                  <a:lnTo>
                    <a:pt x="7601801" y="8523986"/>
                  </a:lnTo>
                  <a:lnTo>
                    <a:pt x="7607300" y="8559355"/>
                  </a:lnTo>
                  <a:lnTo>
                    <a:pt x="7609306" y="8602548"/>
                  </a:lnTo>
                  <a:lnTo>
                    <a:pt x="7609306" y="8532952"/>
                  </a:lnTo>
                  <a:lnTo>
                    <a:pt x="7605408" y="8507425"/>
                  </a:lnTo>
                  <a:lnTo>
                    <a:pt x="7599985" y="8491309"/>
                  </a:lnTo>
                  <a:lnTo>
                    <a:pt x="7595679" y="8478533"/>
                  </a:lnTo>
                  <a:lnTo>
                    <a:pt x="7583767" y="8467915"/>
                  </a:lnTo>
                  <a:lnTo>
                    <a:pt x="7571841" y="8478533"/>
                  </a:lnTo>
                  <a:lnTo>
                    <a:pt x="7562113" y="8507425"/>
                  </a:lnTo>
                  <a:lnTo>
                    <a:pt x="7555560" y="8550237"/>
                  </a:lnTo>
                  <a:lnTo>
                    <a:pt x="7553160" y="8602548"/>
                  </a:lnTo>
                  <a:lnTo>
                    <a:pt x="7555560" y="8654821"/>
                  </a:lnTo>
                  <a:lnTo>
                    <a:pt x="7562113" y="8697506"/>
                  </a:lnTo>
                  <a:lnTo>
                    <a:pt x="7571841" y="8726297"/>
                  </a:lnTo>
                  <a:lnTo>
                    <a:pt x="7583767" y="8736838"/>
                  </a:lnTo>
                  <a:lnTo>
                    <a:pt x="7595679" y="8726297"/>
                  </a:lnTo>
                  <a:lnTo>
                    <a:pt x="7599896" y="8713800"/>
                  </a:lnTo>
                  <a:lnTo>
                    <a:pt x="7605408" y="8697506"/>
                  </a:lnTo>
                  <a:lnTo>
                    <a:pt x="7611948" y="8654821"/>
                  </a:lnTo>
                  <a:lnTo>
                    <a:pt x="7614361" y="8602548"/>
                  </a:lnTo>
                  <a:close/>
                </a:path>
              </a:pathLst>
            </a:custGeom>
            <a:solidFill>
              <a:srgbClr val="FCF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51763" y="130682"/>
              <a:ext cx="17236440" cy="4119879"/>
            </a:xfrm>
            <a:custGeom>
              <a:avLst/>
              <a:gdLst/>
              <a:ahLst/>
              <a:cxnLst/>
              <a:rect l="l" t="t" r="r" b="b"/>
              <a:pathLst>
                <a:path w="17236440" h="4119879">
                  <a:moveTo>
                    <a:pt x="2875762" y="1959483"/>
                  </a:moveTo>
                  <a:lnTo>
                    <a:pt x="2381808" y="1959483"/>
                  </a:lnTo>
                  <a:lnTo>
                    <a:pt x="2659888" y="2161375"/>
                  </a:lnTo>
                  <a:lnTo>
                    <a:pt x="2664231" y="2160765"/>
                  </a:lnTo>
                  <a:lnTo>
                    <a:pt x="2713558" y="2152739"/>
                  </a:lnTo>
                  <a:lnTo>
                    <a:pt x="2738856" y="2148065"/>
                  </a:lnTo>
                  <a:lnTo>
                    <a:pt x="2875762" y="1959483"/>
                  </a:lnTo>
                  <a:close/>
                </a:path>
                <a:path w="17236440" h="4119879">
                  <a:moveTo>
                    <a:pt x="3231223" y="1469872"/>
                  </a:moveTo>
                  <a:lnTo>
                    <a:pt x="1707426" y="1469872"/>
                  </a:lnTo>
                  <a:lnTo>
                    <a:pt x="2021319" y="1697761"/>
                  </a:lnTo>
                  <a:lnTo>
                    <a:pt x="3065780" y="1697761"/>
                  </a:lnTo>
                  <a:lnTo>
                    <a:pt x="3231223" y="1469872"/>
                  </a:lnTo>
                  <a:close/>
                </a:path>
                <a:path w="17236440" h="4119879">
                  <a:moveTo>
                    <a:pt x="3586937" y="979919"/>
                  </a:moveTo>
                  <a:lnTo>
                    <a:pt x="1032560" y="979919"/>
                  </a:lnTo>
                  <a:lnTo>
                    <a:pt x="1346441" y="1207795"/>
                  </a:lnTo>
                  <a:lnTo>
                    <a:pt x="3421494" y="1207795"/>
                  </a:lnTo>
                  <a:lnTo>
                    <a:pt x="3586937" y="979919"/>
                  </a:lnTo>
                  <a:close/>
                </a:path>
                <a:path w="17236440" h="4119879">
                  <a:moveTo>
                    <a:pt x="3942651" y="489953"/>
                  </a:moveTo>
                  <a:lnTo>
                    <a:pt x="357682" y="489953"/>
                  </a:lnTo>
                  <a:lnTo>
                    <a:pt x="671576" y="717842"/>
                  </a:lnTo>
                  <a:lnTo>
                    <a:pt x="3777208" y="717842"/>
                  </a:lnTo>
                  <a:lnTo>
                    <a:pt x="3942651" y="489953"/>
                  </a:lnTo>
                  <a:close/>
                </a:path>
                <a:path w="17236440" h="4119879">
                  <a:moveTo>
                    <a:pt x="4298366" y="0"/>
                  </a:moveTo>
                  <a:lnTo>
                    <a:pt x="132143" y="0"/>
                  </a:lnTo>
                  <a:lnTo>
                    <a:pt x="0" y="182016"/>
                  </a:lnTo>
                  <a:lnTo>
                    <a:pt x="114" y="182956"/>
                  </a:lnTo>
                  <a:lnTo>
                    <a:pt x="6642" y="227876"/>
                  </a:lnTo>
                  <a:lnTo>
                    <a:pt x="4132923" y="227876"/>
                  </a:lnTo>
                  <a:lnTo>
                    <a:pt x="4298366" y="0"/>
                  </a:lnTo>
                  <a:close/>
                </a:path>
                <a:path w="17236440" h="4119879">
                  <a:moveTo>
                    <a:pt x="16174403" y="2111400"/>
                  </a:moveTo>
                  <a:lnTo>
                    <a:pt x="16047085" y="2018969"/>
                  </a:lnTo>
                  <a:lnTo>
                    <a:pt x="16045396" y="2019185"/>
                  </a:lnTo>
                  <a:lnTo>
                    <a:pt x="16011017" y="2025281"/>
                  </a:lnTo>
                  <a:lnTo>
                    <a:pt x="15948495" y="2111400"/>
                  </a:lnTo>
                  <a:lnTo>
                    <a:pt x="16174403" y="2111400"/>
                  </a:lnTo>
                  <a:close/>
                </a:path>
                <a:path w="17236440" h="4119879">
                  <a:moveTo>
                    <a:pt x="16466909" y="4027322"/>
                  </a:moveTo>
                  <a:lnTo>
                    <a:pt x="16240379" y="4027322"/>
                  </a:lnTo>
                  <a:lnTo>
                    <a:pt x="16367786" y="4119816"/>
                  </a:lnTo>
                  <a:lnTo>
                    <a:pt x="16370034" y="4119537"/>
                  </a:lnTo>
                  <a:lnTo>
                    <a:pt x="16404387" y="4113441"/>
                  </a:lnTo>
                  <a:lnTo>
                    <a:pt x="16466909" y="4027322"/>
                  </a:lnTo>
                  <a:close/>
                </a:path>
                <a:path w="17236440" h="4119879">
                  <a:moveTo>
                    <a:pt x="16483813" y="2336038"/>
                  </a:moveTo>
                  <a:lnTo>
                    <a:pt x="16340011" y="2231631"/>
                  </a:lnTo>
                  <a:lnTo>
                    <a:pt x="15861208" y="2231631"/>
                  </a:lnTo>
                  <a:lnTo>
                    <a:pt x="15785402" y="2336038"/>
                  </a:lnTo>
                  <a:lnTo>
                    <a:pt x="16483813" y="2336038"/>
                  </a:lnTo>
                  <a:close/>
                </a:path>
                <a:path w="17236440" h="4119879">
                  <a:moveTo>
                    <a:pt x="16630015" y="3802672"/>
                  </a:moveTo>
                  <a:lnTo>
                    <a:pt x="15930956" y="3802672"/>
                  </a:lnTo>
                  <a:lnTo>
                    <a:pt x="16074759" y="3907078"/>
                  </a:lnTo>
                  <a:lnTo>
                    <a:pt x="16554209" y="3907078"/>
                  </a:lnTo>
                  <a:lnTo>
                    <a:pt x="16630015" y="3802672"/>
                  </a:lnTo>
                  <a:close/>
                </a:path>
                <a:path w="17236440" h="4119879">
                  <a:moveTo>
                    <a:pt x="16792740" y="2560320"/>
                  </a:moveTo>
                  <a:lnTo>
                    <a:pt x="16648938" y="2455913"/>
                  </a:lnTo>
                  <a:lnTo>
                    <a:pt x="15698369" y="2455913"/>
                  </a:lnTo>
                  <a:lnTo>
                    <a:pt x="15622575" y="2560320"/>
                  </a:lnTo>
                  <a:lnTo>
                    <a:pt x="16792740" y="2560320"/>
                  </a:lnTo>
                  <a:close/>
                </a:path>
                <a:path w="17236440" h="4119879">
                  <a:moveTo>
                    <a:pt x="16792829" y="3578402"/>
                  </a:moveTo>
                  <a:lnTo>
                    <a:pt x="15622054" y="3578402"/>
                  </a:lnTo>
                  <a:lnTo>
                    <a:pt x="15765844" y="3682796"/>
                  </a:lnTo>
                  <a:lnTo>
                    <a:pt x="16717036" y="3682796"/>
                  </a:lnTo>
                  <a:lnTo>
                    <a:pt x="16792829" y="3578402"/>
                  </a:lnTo>
                  <a:close/>
                </a:path>
                <a:path w="17236440" h="4119879">
                  <a:moveTo>
                    <a:pt x="16955935" y="3353752"/>
                  </a:moveTo>
                  <a:lnTo>
                    <a:pt x="15312632" y="3353752"/>
                  </a:lnTo>
                  <a:lnTo>
                    <a:pt x="15456434" y="3458159"/>
                  </a:lnTo>
                  <a:lnTo>
                    <a:pt x="16880129" y="3458159"/>
                  </a:lnTo>
                  <a:lnTo>
                    <a:pt x="16955935" y="3353752"/>
                  </a:lnTo>
                  <a:close/>
                </a:path>
                <a:path w="17236440" h="4119879">
                  <a:moveTo>
                    <a:pt x="17102151" y="2784957"/>
                  </a:moveTo>
                  <a:lnTo>
                    <a:pt x="16958348" y="2680551"/>
                  </a:lnTo>
                  <a:lnTo>
                    <a:pt x="15535288" y="2680551"/>
                  </a:lnTo>
                  <a:lnTo>
                    <a:pt x="15459482" y="2784957"/>
                  </a:lnTo>
                  <a:lnTo>
                    <a:pt x="17102151" y="2784957"/>
                  </a:lnTo>
                  <a:close/>
                </a:path>
                <a:path w="17236440" h="4119879">
                  <a:moveTo>
                    <a:pt x="17118749" y="3129483"/>
                  </a:moveTo>
                  <a:lnTo>
                    <a:pt x="15209355" y="3129483"/>
                  </a:lnTo>
                  <a:lnTo>
                    <a:pt x="15149411" y="3212071"/>
                  </a:lnTo>
                  <a:lnTo>
                    <a:pt x="15152561" y="3233877"/>
                  </a:lnTo>
                  <a:lnTo>
                    <a:pt x="17042969" y="3233877"/>
                  </a:lnTo>
                  <a:lnTo>
                    <a:pt x="17118749" y="3129483"/>
                  </a:lnTo>
                  <a:close/>
                </a:path>
                <a:path w="17236440" h="4119879">
                  <a:moveTo>
                    <a:pt x="17236237" y="2904833"/>
                  </a:moveTo>
                  <a:lnTo>
                    <a:pt x="15372461" y="2904833"/>
                  </a:lnTo>
                  <a:lnTo>
                    <a:pt x="15296655" y="3009239"/>
                  </a:lnTo>
                  <a:lnTo>
                    <a:pt x="17206049" y="3009239"/>
                  </a:lnTo>
                  <a:lnTo>
                    <a:pt x="17236237" y="2967685"/>
                  </a:lnTo>
                  <a:lnTo>
                    <a:pt x="17236237" y="29048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0" y="5468161"/>
              <a:ext cx="5791200" cy="4819015"/>
            </a:xfrm>
            <a:custGeom>
              <a:avLst/>
              <a:gdLst/>
              <a:ahLst/>
              <a:cxnLst/>
              <a:rect l="l" t="t" r="r" b="b"/>
              <a:pathLst>
                <a:path w="5791200" h="4819015">
                  <a:moveTo>
                    <a:pt x="604243" y="0"/>
                  </a:moveTo>
                  <a:lnTo>
                    <a:pt x="514057" y="1147"/>
                  </a:lnTo>
                  <a:lnTo>
                    <a:pt x="423956" y="3858"/>
                  </a:lnTo>
                  <a:lnTo>
                    <a:pt x="333960" y="8128"/>
                  </a:lnTo>
                  <a:lnTo>
                    <a:pt x="244092" y="13952"/>
                  </a:lnTo>
                  <a:lnTo>
                    <a:pt x="154371" y="21326"/>
                  </a:lnTo>
                  <a:lnTo>
                    <a:pt x="64821" y="30247"/>
                  </a:lnTo>
                  <a:lnTo>
                    <a:pt x="0" y="37729"/>
                  </a:lnTo>
                  <a:lnTo>
                    <a:pt x="0" y="4818483"/>
                  </a:lnTo>
                  <a:lnTo>
                    <a:pt x="5791002" y="4818483"/>
                  </a:lnTo>
                  <a:lnTo>
                    <a:pt x="5790205" y="4806969"/>
                  </a:lnTo>
                  <a:lnTo>
                    <a:pt x="5786712" y="4762089"/>
                  </a:lnTo>
                  <a:lnTo>
                    <a:pt x="5782831" y="4717249"/>
                  </a:lnTo>
                  <a:lnTo>
                    <a:pt x="5778563" y="4672451"/>
                  </a:lnTo>
                  <a:lnTo>
                    <a:pt x="5773910" y="4627698"/>
                  </a:lnTo>
                  <a:lnTo>
                    <a:pt x="5768871" y="4582993"/>
                  </a:lnTo>
                  <a:lnTo>
                    <a:pt x="5763447" y="4538339"/>
                  </a:lnTo>
                  <a:lnTo>
                    <a:pt x="5757638" y="4493737"/>
                  </a:lnTo>
                  <a:lnTo>
                    <a:pt x="5751446" y="4449192"/>
                  </a:lnTo>
                  <a:lnTo>
                    <a:pt x="5744870" y="4404705"/>
                  </a:lnTo>
                  <a:lnTo>
                    <a:pt x="5737911" y="4360279"/>
                  </a:lnTo>
                  <a:lnTo>
                    <a:pt x="5730569" y="4315916"/>
                  </a:lnTo>
                  <a:lnTo>
                    <a:pt x="5722845" y="4271621"/>
                  </a:lnTo>
                  <a:lnTo>
                    <a:pt x="5714740" y="4227394"/>
                  </a:lnTo>
                  <a:lnTo>
                    <a:pt x="5706254" y="4183239"/>
                  </a:lnTo>
                  <a:lnTo>
                    <a:pt x="5697388" y="4139159"/>
                  </a:lnTo>
                  <a:lnTo>
                    <a:pt x="5688142" y="4095156"/>
                  </a:lnTo>
                  <a:lnTo>
                    <a:pt x="5678516" y="4051233"/>
                  </a:lnTo>
                  <a:lnTo>
                    <a:pt x="5668511" y="4007392"/>
                  </a:lnTo>
                  <a:lnTo>
                    <a:pt x="5658129" y="3963636"/>
                  </a:lnTo>
                  <a:lnTo>
                    <a:pt x="5647368" y="3919968"/>
                  </a:lnTo>
                  <a:lnTo>
                    <a:pt x="5636230" y="3876391"/>
                  </a:lnTo>
                  <a:lnTo>
                    <a:pt x="5624715" y="3832907"/>
                  </a:lnTo>
                  <a:lnTo>
                    <a:pt x="5612823" y="3789519"/>
                  </a:lnTo>
                  <a:lnTo>
                    <a:pt x="5600556" y="3746229"/>
                  </a:lnTo>
                  <a:lnTo>
                    <a:pt x="5587914" y="3703041"/>
                  </a:lnTo>
                  <a:lnTo>
                    <a:pt x="5574896" y="3659956"/>
                  </a:lnTo>
                  <a:lnTo>
                    <a:pt x="5561505" y="3616978"/>
                  </a:lnTo>
                  <a:lnTo>
                    <a:pt x="5547740" y="3574109"/>
                  </a:lnTo>
                  <a:lnTo>
                    <a:pt x="5533601" y="3531352"/>
                  </a:lnTo>
                  <a:lnTo>
                    <a:pt x="5519090" y="3488710"/>
                  </a:lnTo>
                  <a:lnTo>
                    <a:pt x="5504207" y="3446185"/>
                  </a:lnTo>
                  <a:lnTo>
                    <a:pt x="5488951" y="3403779"/>
                  </a:lnTo>
                  <a:lnTo>
                    <a:pt x="5473325" y="3361497"/>
                  </a:lnTo>
                  <a:lnTo>
                    <a:pt x="5457328" y="3319339"/>
                  </a:lnTo>
                  <a:lnTo>
                    <a:pt x="5440961" y="3277310"/>
                  </a:lnTo>
                  <a:lnTo>
                    <a:pt x="5424224" y="3235411"/>
                  </a:lnTo>
                  <a:lnTo>
                    <a:pt x="5407118" y="3193645"/>
                  </a:lnTo>
                  <a:lnTo>
                    <a:pt x="5389643" y="3152015"/>
                  </a:lnTo>
                  <a:lnTo>
                    <a:pt x="5371801" y="3110524"/>
                  </a:lnTo>
                  <a:lnTo>
                    <a:pt x="5353590" y="3069174"/>
                  </a:lnTo>
                  <a:lnTo>
                    <a:pt x="5335013" y="3027968"/>
                  </a:lnTo>
                  <a:lnTo>
                    <a:pt x="5316069" y="2986909"/>
                  </a:lnTo>
                  <a:lnTo>
                    <a:pt x="5296759" y="2945999"/>
                  </a:lnTo>
                  <a:lnTo>
                    <a:pt x="5277083" y="2905241"/>
                  </a:lnTo>
                  <a:lnTo>
                    <a:pt x="5257043" y="2864637"/>
                  </a:lnTo>
                  <a:lnTo>
                    <a:pt x="5236637" y="2824191"/>
                  </a:lnTo>
                  <a:lnTo>
                    <a:pt x="5215868" y="2783905"/>
                  </a:lnTo>
                  <a:lnTo>
                    <a:pt x="5194736" y="2743781"/>
                  </a:lnTo>
                  <a:lnTo>
                    <a:pt x="5173240" y="2703823"/>
                  </a:lnTo>
                  <a:lnTo>
                    <a:pt x="5151382" y="2664033"/>
                  </a:lnTo>
                  <a:lnTo>
                    <a:pt x="5129162" y="2624413"/>
                  </a:lnTo>
                  <a:lnTo>
                    <a:pt x="5106580" y="2584967"/>
                  </a:lnTo>
                  <a:lnTo>
                    <a:pt x="5083638" y="2545697"/>
                  </a:lnTo>
                  <a:lnTo>
                    <a:pt x="5060335" y="2506605"/>
                  </a:lnTo>
                  <a:lnTo>
                    <a:pt x="5036672" y="2467695"/>
                  </a:lnTo>
                  <a:lnTo>
                    <a:pt x="5012650" y="2428969"/>
                  </a:lnTo>
                  <a:lnTo>
                    <a:pt x="4988269" y="2390429"/>
                  </a:lnTo>
                  <a:lnTo>
                    <a:pt x="4963529" y="2352079"/>
                  </a:lnTo>
                  <a:lnTo>
                    <a:pt x="4938432" y="2313921"/>
                  </a:lnTo>
                  <a:lnTo>
                    <a:pt x="4912977" y="2275957"/>
                  </a:lnTo>
                  <a:lnTo>
                    <a:pt x="4887166" y="2238191"/>
                  </a:lnTo>
                  <a:lnTo>
                    <a:pt x="4860998" y="2200625"/>
                  </a:lnTo>
                  <a:lnTo>
                    <a:pt x="4834474" y="2163262"/>
                  </a:lnTo>
                  <a:lnTo>
                    <a:pt x="4807595" y="2126104"/>
                  </a:lnTo>
                  <a:lnTo>
                    <a:pt x="4780362" y="2089154"/>
                  </a:lnTo>
                  <a:lnTo>
                    <a:pt x="4752774" y="2052415"/>
                  </a:lnTo>
                  <a:lnTo>
                    <a:pt x="4724832" y="2015889"/>
                  </a:lnTo>
                  <a:lnTo>
                    <a:pt x="4696537" y="1979579"/>
                  </a:lnTo>
                  <a:lnTo>
                    <a:pt x="4667890" y="1943488"/>
                  </a:lnTo>
                  <a:lnTo>
                    <a:pt x="4638890" y="1907619"/>
                  </a:lnTo>
                  <a:lnTo>
                    <a:pt x="4609538" y="1871973"/>
                  </a:lnTo>
                  <a:lnTo>
                    <a:pt x="4579835" y="1836554"/>
                  </a:lnTo>
                  <a:lnTo>
                    <a:pt x="4549782" y="1801365"/>
                  </a:lnTo>
                  <a:lnTo>
                    <a:pt x="4519378" y="1766408"/>
                  </a:lnTo>
                  <a:lnTo>
                    <a:pt x="4488625" y="1731686"/>
                  </a:lnTo>
                  <a:lnTo>
                    <a:pt x="4457523" y="1697201"/>
                  </a:lnTo>
                  <a:lnTo>
                    <a:pt x="4426072" y="1662956"/>
                  </a:lnTo>
                  <a:lnTo>
                    <a:pt x="4394273" y="1628954"/>
                  </a:lnTo>
                  <a:lnTo>
                    <a:pt x="4362126" y="1595197"/>
                  </a:lnTo>
                  <a:lnTo>
                    <a:pt x="4329632" y="1561688"/>
                  </a:lnTo>
                  <a:lnTo>
                    <a:pt x="4296792" y="1528431"/>
                  </a:lnTo>
                  <a:lnTo>
                    <a:pt x="4263606" y="1495426"/>
                  </a:lnTo>
                  <a:lnTo>
                    <a:pt x="4230074" y="1462678"/>
                  </a:lnTo>
                  <a:lnTo>
                    <a:pt x="4196197" y="1430189"/>
                  </a:lnTo>
                  <a:lnTo>
                    <a:pt x="4161975" y="1397961"/>
                  </a:lnTo>
                  <a:lnTo>
                    <a:pt x="4127410" y="1365998"/>
                  </a:lnTo>
                  <a:lnTo>
                    <a:pt x="4092501" y="1334301"/>
                  </a:lnTo>
                  <a:lnTo>
                    <a:pt x="4057249" y="1302873"/>
                  </a:lnTo>
                  <a:lnTo>
                    <a:pt x="4021654" y="1271718"/>
                  </a:lnTo>
                  <a:lnTo>
                    <a:pt x="3985718" y="1240838"/>
                  </a:lnTo>
                  <a:lnTo>
                    <a:pt x="3949440" y="1210235"/>
                  </a:lnTo>
                  <a:lnTo>
                    <a:pt x="3912821" y="1179913"/>
                  </a:lnTo>
                  <a:lnTo>
                    <a:pt x="3875862" y="1149873"/>
                  </a:lnTo>
                  <a:lnTo>
                    <a:pt x="3838563" y="1120119"/>
                  </a:lnTo>
                  <a:lnTo>
                    <a:pt x="3800925" y="1090652"/>
                  </a:lnTo>
                  <a:lnTo>
                    <a:pt x="3762948" y="1061477"/>
                  </a:lnTo>
                  <a:lnTo>
                    <a:pt x="3724632" y="1032596"/>
                  </a:lnTo>
                  <a:lnTo>
                    <a:pt x="3685978" y="1004010"/>
                  </a:lnTo>
                  <a:lnTo>
                    <a:pt x="3646987" y="975724"/>
                  </a:lnTo>
                  <a:lnTo>
                    <a:pt x="3607660" y="947739"/>
                  </a:lnTo>
                  <a:lnTo>
                    <a:pt x="3567996" y="920058"/>
                  </a:lnTo>
                  <a:lnTo>
                    <a:pt x="3527996" y="892684"/>
                  </a:lnTo>
                  <a:lnTo>
                    <a:pt x="3487748" y="865683"/>
                  </a:lnTo>
                  <a:lnTo>
                    <a:pt x="3447338" y="839108"/>
                  </a:lnTo>
                  <a:lnTo>
                    <a:pt x="3406771" y="812958"/>
                  </a:lnTo>
                  <a:lnTo>
                    <a:pt x="3366049" y="787232"/>
                  </a:lnTo>
                  <a:lnTo>
                    <a:pt x="3325174" y="761931"/>
                  </a:lnTo>
                  <a:lnTo>
                    <a:pt x="3284150" y="737053"/>
                  </a:lnTo>
                  <a:lnTo>
                    <a:pt x="3242978" y="712598"/>
                  </a:lnTo>
                  <a:lnTo>
                    <a:pt x="3201661" y="688565"/>
                  </a:lnTo>
                  <a:lnTo>
                    <a:pt x="3160203" y="664955"/>
                  </a:lnTo>
                  <a:lnTo>
                    <a:pt x="3118605" y="641765"/>
                  </a:lnTo>
                  <a:lnTo>
                    <a:pt x="3076871" y="618997"/>
                  </a:lnTo>
                  <a:lnTo>
                    <a:pt x="3035002" y="596650"/>
                  </a:lnTo>
                  <a:lnTo>
                    <a:pt x="2993003" y="574722"/>
                  </a:lnTo>
                  <a:lnTo>
                    <a:pt x="2950875" y="553214"/>
                  </a:lnTo>
                  <a:lnTo>
                    <a:pt x="2908622" y="532124"/>
                  </a:lnTo>
                  <a:lnTo>
                    <a:pt x="2866245" y="511453"/>
                  </a:lnTo>
                  <a:lnTo>
                    <a:pt x="2823747" y="491200"/>
                  </a:lnTo>
                  <a:lnTo>
                    <a:pt x="2781132" y="471364"/>
                  </a:lnTo>
                  <a:lnTo>
                    <a:pt x="2738401" y="451945"/>
                  </a:lnTo>
                  <a:lnTo>
                    <a:pt x="2695558" y="432943"/>
                  </a:lnTo>
                  <a:lnTo>
                    <a:pt x="2652606" y="414356"/>
                  </a:lnTo>
                  <a:lnTo>
                    <a:pt x="2609546" y="396184"/>
                  </a:lnTo>
                  <a:lnTo>
                    <a:pt x="2566381" y="378428"/>
                  </a:lnTo>
                  <a:lnTo>
                    <a:pt x="2523115" y="361085"/>
                  </a:lnTo>
                  <a:lnTo>
                    <a:pt x="2479749" y="344157"/>
                  </a:lnTo>
                  <a:lnTo>
                    <a:pt x="2436287" y="327641"/>
                  </a:lnTo>
                  <a:lnTo>
                    <a:pt x="2392731" y="311539"/>
                  </a:lnTo>
                  <a:lnTo>
                    <a:pt x="2349085" y="295848"/>
                  </a:lnTo>
                  <a:lnTo>
                    <a:pt x="2305349" y="280570"/>
                  </a:lnTo>
                  <a:lnTo>
                    <a:pt x="2217624" y="251246"/>
                  </a:lnTo>
                  <a:lnTo>
                    <a:pt x="2129576" y="223562"/>
                  </a:lnTo>
                  <a:lnTo>
                    <a:pt x="2041229" y="197515"/>
                  </a:lnTo>
                  <a:lnTo>
                    <a:pt x="1952602" y="173101"/>
                  </a:lnTo>
                  <a:lnTo>
                    <a:pt x="1863717" y="150315"/>
                  </a:lnTo>
                  <a:lnTo>
                    <a:pt x="1774596" y="129154"/>
                  </a:lnTo>
                  <a:lnTo>
                    <a:pt x="1685261" y="109613"/>
                  </a:lnTo>
                  <a:lnTo>
                    <a:pt x="1595731" y="91687"/>
                  </a:lnTo>
                  <a:lnTo>
                    <a:pt x="1506029" y="75374"/>
                  </a:lnTo>
                  <a:lnTo>
                    <a:pt x="1416177" y="60669"/>
                  </a:lnTo>
                  <a:lnTo>
                    <a:pt x="1326195" y="47567"/>
                  </a:lnTo>
                  <a:lnTo>
                    <a:pt x="1236105" y="36066"/>
                  </a:lnTo>
                  <a:lnTo>
                    <a:pt x="1145928" y="26159"/>
                  </a:lnTo>
                  <a:lnTo>
                    <a:pt x="1055686" y="17845"/>
                  </a:lnTo>
                  <a:lnTo>
                    <a:pt x="965400" y="11117"/>
                  </a:lnTo>
                  <a:lnTo>
                    <a:pt x="875091" y="5973"/>
                  </a:lnTo>
                  <a:lnTo>
                    <a:pt x="784781" y="2408"/>
                  </a:lnTo>
                  <a:lnTo>
                    <a:pt x="694491" y="418"/>
                  </a:lnTo>
                  <a:lnTo>
                    <a:pt x="604243" y="0"/>
                  </a:lnTo>
                  <a:close/>
                </a:path>
              </a:pathLst>
            </a:custGeom>
            <a:solidFill>
              <a:srgbClr val="002B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54775" y="0"/>
              <a:ext cx="6733224" cy="285805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4238955" y="2490114"/>
              <a:ext cx="3884929" cy="368300"/>
            </a:xfrm>
            <a:custGeom>
              <a:avLst/>
              <a:gdLst/>
              <a:ahLst/>
              <a:cxnLst/>
              <a:rect l="l" t="t" r="r" b="b"/>
              <a:pathLst>
                <a:path w="3884930" h="368300">
                  <a:moveTo>
                    <a:pt x="2356584" y="355244"/>
                  </a:moveTo>
                  <a:lnTo>
                    <a:pt x="1540696" y="355244"/>
                  </a:lnTo>
                  <a:lnTo>
                    <a:pt x="1588639" y="367944"/>
                  </a:lnTo>
                  <a:lnTo>
                    <a:pt x="2309247" y="367944"/>
                  </a:lnTo>
                  <a:lnTo>
                    <a:pt x="2356584" y="355244"/>
                  </a:lnTo>
                  <a:close/>
                </a:path>
                <a:path w="3884930" h="368300">
                  <a:moveTo>
                    <a:pt x="2497907" y="342544"/>
                  </a:moveTo>
                  <a:lnTo>
                    <a:pt x="1397641" y="342544"/>
                  </a:lnTo>
                  <a:lnTo>
                    <a:pt x="1445195" y="355244"/>
                  </a:lnTo>
                  <a:lnTo>
                    <a:pt x="2450916" y="355244"/>
                  </a:lnTo>
                  <a:lnTo>
                    <a:pt x="2497907" y="342544"/>
                  </a:lnTo>
                  <a:close/>
                </a:path>
                <a:path w="3884930" h="368300">
                  <a:moveTo>
                    <a:pt x="2591530" y="329844"/>
                  </a:moveTo>
                  <a:lnTo>
                    <a:pt x="1302935" y="329844"/>
                  </a:lnTo>
                  <a:lnTo>
                    <a:pt x="1350220" y="342544"/>
                  </a:lnTo>
                  <a:lnTo>
                    <a:pt x="2544779" y="342544"/>
                  </a:lnTo>
                  <a:lnTo>
                    <a:pt x="2591530" y="329844"/>
                  </a:lnTo>
                  <a:close/>
                </a:path>
                <a:path w="3884930" h="368300">
                  <a:moveTo>
                    <a:pt x="2684662" y="317144"/>
                  </a:moveTo>
                  <a:lnTo>
                    <a:pt x="1208777" y="317144"/>
                  </a:lnTo>
                  <a:lnTo>
                    <a:pt x="1255786" y="329844"/>
                  </a:lnTo>
                  <a:lnTo>
                    <a:pt x="2638158" y="329844"/>
                  </a:lnTo>
                  <a:lnTo>
                    <a:pt x="2684662" y="317144"/>
                  </a:lnTo>
                  <a:close/>
                </a:path>
                <a:path w="3884930" h="368300">
                  <a:moveTo>
                    <a:pt x="2777285" y="304444"/>
                  </a:moveTo>
                  <a:lnTo>
                    <a:pt x="1115181" y="304444"/>
                  </a:lnTo>
                  <a:lnTo>
                    <a:pt x="1161908" y="317144"/>
                  </a:lnTo>
                  <a:lnTo>
                    <a:pt x="2731038" y="317144"/>
                  </a:lnTo>
                  <a:lnTo>
                    <a:pt x="2777285" y="304444"/>
                  </a:lnTo>
                  <a:close/>
                </a:path>
                <a:path w="3884930" h="368300">
                  <a:moveTo>
                    <a:pt x="2915233" y="279044"/>
                  </a:moveTo>
                  <a:lnTo>
                    <a:pt x="975876" y="279044"/>
                  </a:lnTo>
                  <a:lnTo>
                    <a:pt x="1068599" y="304444"/>
                  </a:lnTo>
                  <a:lnTo>
                    <a:pt x="2823401" y="304444"/>
                  </a:lnTo>
                  <a:lnTo>
                    <a:pt x="2915233" y="279044"/>
                  </a:lnTo>
                  <a:close/>
                </a:path>
                <a:path w="3884930" h="368300">
                  <a:moveTo>
                    <a:pt x="3884465" y="0"/>
                  </a:moveTo>
                  <a:lnTo>
                    <a:pt x="0" y="0"/>
                  </a:lnTo>
                  <a:lnTo>
                    <a:pt x="127040" y="37744"/>
                  </a:lnTo>
                  <a:lnTo>
                    <a:pt x="170159" y="63144"/>
                  </a:lnTo>
                  <a:lnTo>
                    <a:pt x="344451" y="113944"/>
                  </a:lnTo>
                  <a:lnTo>
                    <a:pt x="388469" y="139344"/>
                  </a:lnTo>
                  <a:lnTo>
                    <a:pt x="701367" y="228244"/>
                  </a:lnTo>
                  <a:lnTo>
                    <a:pt x="746726" y="228244"/>
                  </a:lnTo>
                  <a:lnTo>
                    <a:pt x="929739" y="279044"/>
                  </a:lnTo>
                  <a:lnTo>
                    <a:pt x="2960944" y="279044"/>
                  </a:lnTo>
                  <a:lnTo>
                    <a:pt x="3051948" y="253644"/>
                  </a:lnTo>
                  <a:lnTo>
                    <a:pt x="3097237" y="253644"/>
                  </a:lnTo>
                  <a:lnTo>
                    <a:pt x="3628835" y="101244"/>
                  </a:lnTo>
                  <a:lnTo>
                    <a:pt x="3672085" y="75844"/>
                  </a:lnTo>
                  <a:lnTo>
                    <a:pt x="3800805" y="37744"/>
                  </a:lnTo>
                  <a:lnTo>
                    <a:pt x="3843361" y="12344"/>
                  </a:lnTo>
                  <a:lnTo>
                    <a:pt x="3884465" y="0"/>
                  </a:lnTo>
                  <a:close/>
                </a:path>
              </a:pathLst>
            </a:custGeom>
            <a:solidFill>
              <a:srgbClr val="15A8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5127058" y="2757601"/>
              <a:ext cx="2114550" cy="100965"/>
            </a:xfrm>
            <a:custGeom>
              <a:avLst/>
              <a:gdLst/>
              <a:ahLst/>
              <a:cxnLst/>
              <a:rect l="l" t="t" r="r" b="b"/>
              <a:pathLst>
                <a:path w="2114550" h="100964">
                  <a:moveTo>
                    <a:pt x="1468481" y="87757"/>
                  </a:moveTo>
                  <a:lnTo>
                    <a:pt x="652593" y="87757"/>
                  </a:lnTo>
                  <a:lnTo>
                    <a:pt x="700535" y="100457"/>
                  </a:lnTo>
                  <a:lnTo>
                    <a:pt x="1421144" y="100457"/>
                  </a:lnTo>
                  <a:lnTo>
                    <a:pt x="1468481" y="87757"/>
                  </a:lnTo>
                  <a:close/>
                </a:path>
                <a:path w="2114550" h="100964">
                  <a:moveTo>
                    <a:pt x="1609804" y="75057"/>
                  </a:moveTo>
                  <a:lnTo>
                    <a:pt x="509538" y="75057"/>
                  </a:lnTo>
                  <a:lnTo>
                    <a:pt x="557092" y="87757"/>
                  </a:lnTo>
                  <a:lnTo>
                    <a:pt x="1562812" y="87757"/>
                  </a:lnTo>
                  <a:lnTo>
                    <a:pt x="1609804" y="75057"/>
                  </a:lnTo>
                  <a:close/>
                </a:path>
                <a:path w="2114550" h="100964">
                  <a:moveTo>
                    <a:pt x="1703427" y="62357"/>
                  </a:moveTo>
                  <a:lnTo>
                    <a:pt x="414832" y="62357"/>
                  </a:lnTo>
                  <a:lnTo>
                    <a:pt x="462117" y="75057"/>
                  </a:lnTo>
                  <a:lnTo>
                    <a:pt x="1656676" y="75057"/>
                  </a:lnTo>
                  <a:lnTo>
                    <a:pt x="1703427" y="62357"/>
                  </a:lnTo>
                  <a:close/>
                </a:path>
                <a:path w="2114550" h="100964">
                  <a:moveTo>
                    <a:pt x="1796558" y="49657"/>
                  </a:moveTo>
                  <a:lnTo>
                    <a:pt x="320673" y="49657"/>
                  </a:lnTo>
                  <a:lnTo>
                    <a:pt x="367683" y="62357"/>
                  </a:lnTo>
                  <a:lnTo>
                    <a:pt x="1750055" y="62357"/>
                  </a:lnTo>
                  <a:lnTo>
                    <a:pt x="1796558" y="49657"/>
                  </a:lnTo>
                  <a:close/>
                </a:path>
                <a:path w="2114550" h="100964">
                  <a:moveTo>
                    <a:pt x="1889181" y="36957"/>
                  </a:moveTo>
                  <a:lnTo>
                    <a:pt x="227078" y="36957"/>
                  </a:lnTo>
                  <a:lnTo>
                    <a:pt x="273804" y="49657"/>
                  </a:lnTo>
                  <a:lnTo>
                    <a:pt x="1842934" y="49657"/>
                  </a:lnTo>
                  <a:lnTo>
                    <a:pt x="1889181" y="36957"/>
                  </a:lnTo>
                  <a:close/>
                </a:path>
                <a:path w="2114550" h="100964">
                  <a:moveTo>
                    <a:pt x="2027129" y="11557"/>
                  </a:moveTo>
                  <a:lnTo>
                    <a:pt x="87773" y="11557"/>
                  </a:lnTo>
                  <a:lnTo>
                    <a:pt x="180496" y="36957"/>
                  </a:lnTo>
                  <a:lnTo>
                    <a:pt x="1935298" y="36957"/>
                  </a:lnTo>
                  <a:lnTo>
                    <a:pt x="2027129" y="11557"/>
                  </a:lnTo>
                  <a:close/>
                </a:path>
                <a:path w="2114550" h="100964">
                  <a:moveTo>
                    <a:pt x="2114248" y="0"/>
                  </a:moveTo>
                  <a:lnTo>
                    <a:pt x="0" y="0"/>
                  </a:lnTo>
                  <a:lnTo>
                    <a:pt x="41635" y="11557"/>
                  </a:lnTo>
                  <a:lnTo>
                    <a:pt x="2072841" y="11557"/>
                  </a:lnTo>
                  <a:lnTo>
                    <a:pt x="2114248" y="0"/>
                  </a:lnTo>
                  <a:close/>
                </a:path>
              </a:pathLst>
            </a:custGeom>
            <a:solidFill>
              <a:srgbClr val="15AA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9241459" y="1708099"/>
            <a:ext cx="549973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0" dirty="0">
                <a:latin typeface="Times New Roman"/>
                <a:cs typeface="Times New Roman"/>
              </a:rPr>
              <a:t>Components</a:t>
            </a:r>
            <a:endParaRPr sz="8000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58914" y="1352169"/>
            <a:ext cx="8020684" cy="5966460"/>
            <a:chOff x="358914" y="1352169"/>
            <a:chExt cx="8020684" cy="5966460"/>
          </a:xfrm>
        </p:grpSpPr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914" y="3133801"/>
              <a:ext cx="3809872" cy="295380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0359" y="4569129"/>
              <a:ext cx="3809873" cy="274930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9117" y="1352169"/>
              <a:ext cx="3809873" cy="2953791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1856" y="801979"/>
            <a:ext cx="863282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16375" algn="l"/>
              </a:tabLst>
            </a:pPr>
            <a:r>
              <a:rPr sz="9600" spc="-10" dirty="0">
                <a:latin typeface="Times New Roman"/>
                <a:cs typeface="Times New Roman"/>
              </a:rPr>
              <a:t>Circuit</a:t>
            </a:r>
            <a:r>
              <a:rPr sz="9600" dirty="0">
                <a:latin typeface="Times New Roman"/>
                <a:cs typeface="Times New Roman"/>
              </a:rPr>
              <a:t>	</a:t>
            </a:r>
            <a:r>
              <a:rPr sz="9600" spc="-10" dirty="0">
                <a:latin typeface="Times New Roman"/>
                <a:cs typeface="Times New Roman"/>
              </a:rPr>
              <a:t>Diagram</a:t>
            </a:r>
            <a:endParaRPr sz="9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286864" y="7825672"/>
            <a:ext cx="5001260" cy="2461895"/>
            <a:chOff x="13286864" y="7825672"/>
            <a:chExt cx="5001260" cy="2461895"/>
          </a:xfrm>
        </p:grpSpPr>
        <p:sp>
          <p:nvSpPr>
            <p:cNvPr id="4" name="object 4"/>
            <p:cNvSpPr/>
            <p:nvPr/>
          </p:nvSpPr>
          <p:spPr>
            <a:xfrm>
              <a:off x="13286864" y="7825672"/>
              <a:ext cx="5001260" cy="2461895"/>
            </a:xfrm>
            <a:custGeom>
              <a:avLst/>
              <a:gdLst/>
              <a:ahLst/>
              <a:cxnLst/>
              <a:rect l="l" t="t" r="r" b="b"/>
              <a:pathLst>
                <a:path w="5001259" h="2461895">
                  <a:moveTo>
                    <a:pt x="5001134" y="38100"/>
                  </a:moveTo>
                  <a:lnTo>
                    <a:pt x="3766155" y="38100"/>
                  </a:lnTo>
                  <a:lnTo>
                    <a:pt x="3721554" y="50800"/>
                  </a:lnTo>
                  <a:lnTo>
                    <a:pt x="3677010" y="50800"/>
                  </a:lnTo>
                  <a:lnTo>
                    <a:pt x="3632524" y="63500"/>
                  </a:lnTo>
                  <a:lnTo>
                    <a:pt x="3588099" y="63500"/>
                  </a:lnTo>
                  <a:lnTo>
                    <a:pt x="3499443" y="88900"/>
                  </a:lnTo>
                  <a:lnTo>
                    <a:pt x="3455218" y="88900"/>
                  </a:lnTo>
                  <a:lnTo>
                    <a:pt x="3366985" y="114300"/>
                  </a:lnTo>
                  <a:lnTo>
                    <a:pt x="3322983" y="114300"/>
                  </a:lnTo>
                  <a:lnTo>
                    <a:pt x="3147801" y="165100"/>
                  </a:lnTo>
                  <a:lnTo>
                    <a:pt x="3104225" y="165100"/>
                  </a:lnTo>
                  <a:lnTo>
                    <a:pt x="2801953" y="254000"/>
                  </a:lnTo>
                  <a:lnTo>
                    <a:pt x="2759197" y="279400"/>
                  </a:lnTo>
                  <a:lnTo>
                    <a:pt x="2589348" y="330200"/>
                  </a:lnTo>
                  <a:lnTo>
                    <a:pt x="2547192" y="355600"/>
                  </a:lnTo>
                  <a:lnTo>
                    <a:pt x="2421503" y="393700"/>
                  </a:lnTo>
                  <a:lnTo>
                    <a:pt x="2379875" y="419100"/>
                  </a:lnTo>
                  <a:lnTo>
                    <a:pt x="2338385" y="431800"/>
                  </a:lnTo>
                  <a:lnTo>
                    <a:pt x="2297037" y="457200"/>
                  </a:lnTo>
                  <a:lnTo>
                    <a:pt x="2255833" y="469900"/>
                  </a:lnTo>
                  <a:lnTo>
                    <a:pt x="2214775" y="495300"/>
                  </a:lnTo>
                  <a:lnTo>
                    <a:pt x="2173867" y="508000"/>
                  </a:lnTo>
                  <a:lnTo>
                    <a:pt x="2133111" y="533400"/>
                  </a:lnTo>
                  <a:lnTo>
                    <a:pt x="2092509" y="546100"/>
                  </a:lnTo>
                  <a:lnTo>
                    <a:pt x="2011781" y="596900"/>
                  </a:lnTo>
                  <a:lnTo>
                    <a:pt x="1971659" y="609600"/>
                  </a:lnTo>
                  <a:lnTo>
                    <a:pt x="1891914" y="660400"/>
                  </a:lnTo>
                  <a:lnTo>
                    <a:pt x="1852297" y="673100"/>
                  </a:lnTo>
                  <a:lnTo>
                    <a:pt x="1656862" y="800100"/>
                  </a:lnTo>
                  <a:lnTo>
                    <a:pt x="1618324" y="812800"/>
                  </a:lnTo>
                  <a:lnTo>
                    <a:pt x="1428531" y="939800"/>
                  </a:lnTo>
                  <a:lnTo>
                    <a:pt x="1391170" y="977900"/>
                  </a:lnTo>
                  <a:lnTo>
                    <a:pt x="1207498" y="1104900"/>
                  </a:lnTo>
                  <a:lnTo>
                    <a:pt x="1171410" y="1143000"/>
                  </a:lnTo>
                  <a:lnTo>
                    <a:pt x="1099899" y="1193800"/>
                  </a:lnTo>
                  <a:lnTo>
                    <a:pt x="1064483" y="1231900"/>
                  </a:lnTo>
                  <a:lnTo>
                    <a:pt x="994341" y="1282700"/>
                  </a:lnTo>
                  <a:lnTo>
                    <a:pt x="959621" y="1320800"/>
                  </a:lnTo>
                  <a:lnTo>
                    <a:pt x="925138" y="1346200"/>
                  </a:lnTo>
                  <a:lnTo>
                    <a:pt x="890896" y="1384300"/>
                  </a:lnTo>
                  <a:lnTo>
                    <a:pt x="856896" y="1409700"/>
                  </a:lnTo>
                  <a:lnTo>
                    <a:pt x="823142" y="1447800"/>
                  </a:lnTo>
                  <a:lnTo>
                    <a:pt x="789636" y="1473200"/>
                  </a:lnTo>
                  <a:lnTo>
                    <a:pt x="723379" y="1549400"/>
                  </a:lnTo>
                  <a:lnTo>
                    <a:pt x="690633" y="1574800"/>
                  </a:lnTo>
                  <a:lnTo>
                    <a:pt x="625921" y="1651000"/>
                  </a:lnTo>
                  <a:lnTo>
                    <a:pt x="593960" y="1676400"/>
                  </a:lnTo>
                  <a:lnTo>
                    <a:pt x="562266" y="1714500"/>
                  </a:lnTo>
                  <a:lnTo>
                    <a:pt x="530841" y="1752600"/>
                  </a:lnTo>
                  <a:lnTo>
                    <a:pt x="499688" y="1790700"/>
                  </a:lnTo>
                  <a:lnTo>
                    <a:pt x="468811" y="1816100"/>
                  </a:lnTo>
                  <a:lnTo>
                    <a:pt x="438211" y="1854200"/>
                  </a:lnTo>
                  <a:lnTo>
                    <a:pt x="407891" y="1892300"/>
                  </a:lnTo>
                  <a:lnTo>
                    <a:pt x="377853" y="1930400"/>
                  </a:lnTo>
                  <a:lnTo>
                    <a:pt x="348102" y="1968500"/>
                  </a:lnTo>
                  <a:lnTo>
                    <a:pt x="318639" y="2006600"/>
                  </a:lnTo>
                  <a:lnTo>
                    <a:pt x="289466" y="2044700"/>
                  </a:lnTo>
                  <a:lnTo>
                    <a:pt x="260587" y="2082800"/>
                  </a:lnTo>
                  <a:lnTo>
                    <a:pt x="232004" y="2120900"/>
                  </a:lnTo>
                  <a:lnTo>
                    <a:pt x="203721" y="2159000"/>
                  </a:lnTo>
                  <a:lnTo>
                    <a:pt x="175738" y="2197100"/>
                  </a:lnTo>
                  <a:lnTo>
                    <a:pt x="148060" y="2235200"/>
                  </a:lnTo>
                  <a:lnTo>
                    <a:pt x="120689" y="2273300"/>
                  </a:lnTo>
                  <a:lnTo>
                    <a:pt x="93686" y="2324100"/>
                  </a:lnTo>
                  <a:lnTo>
                    <a:pt x="67108" y="2362200"/>
                  </a:lnTo>
                  <a:lnTo>
                    <a:pt x="40955" y="2400300"/>
                  </a:lnTo>
                  <a:lnTo>
                    <a:pt x="15227" y="2438400"/>
                  </a:lnTo>
                  <a:lnTo>
                    <a:pt x="0" y="2461327"/>
                  </a:lnTo>
                  <a:lnTo>
                    <a:pt x="5001134" y="2461327"/>
                  </a:lnTo>
                  <a:lnTo>
                    <a:pt x="5001134" y="38100"/>
                  </a:lnTo>
                  <a:close/>
                </a:path>
                <a:path w="5001259" h="2461895">
                  <a:moveTo>
                    <a:pt x="4936603" y="25400"/>
                  </a:moveTo>
                  <a:lnTo>
                    <a:pt x="3900264" y="25400"/>
                  </a:lnTo>
                  <a:lnTo>
                    <a:pt x="3855512" y="38100"/>
                  </a:lnTo>
                  <a:lnTo>
                    <a:pt x="4981700" y="38100"/>
                  </a:lnTo>
                  <a:lnTo>
                    <a:pt x="4936603" y="25400"/>
                  </a:lnTo>
                  <a:close/>
                </a:path>
                <a:path w="5001259" h="2461895">
                  <a:moveTo>
                    <a:pt x="4801223" y="12700"/>
                  </a:moveTo>
                  <a:lnTo>
                    <a:pt x="4034779" y="12700"/>
                  </a:lnTo>
                  <a:lnTo>
                    <a:pt x="3989900" y="25400"/>
                  </a:lnTo>
                  <a:lnTo>
                    <a:pt x="4846362" y="25400"/>
                  </a:lnTo>
                  <a:lnTo>
                    <a:pt x="4801223" y="12700"/>
                  </a:lnTo>
                  <a:close/>
                </a:path>
                <a:path w="5001259" h="2461895">
                  <a:moveTo>
                    <a:pt x="4575460" y="0"/>
                  </a:moveTo>
                  <a:lnTo>
                    <a:pt x="4259678" y="0"/>
                  </a:lnTo>
                  <a:lnTo>
                    <a:pt x="4214640" y="12700"/>
                  </a:lnTo>
                  <a:lnTo>
                    <a:pt x="4620613" y="12700"/>
                  </a:lnTo>
                  <a:lnTo>
                    <a:pt x="4575460" y="0"/>
                  </a:lnTo>
                  <a:close/>
                </a:path>
              </a:pathLst>
            </a:custGeom>
            <a:solidFill>
              <a:srgbClr val="0B6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286864" y="7825672"/>
              <a:ext cx="5001260" cy="2461895"/>
            </a:xfrm>
            <a:custGeom>
              <a:avLst/>
              <a:gdLst/>
              <a:ahLst/>
              <a:cxnLst/>
              <a:rect l="l" t="t" r="r" b="b"/>
              <a:pathLst>
                <a:path w="5001259" h="2461895">
                  <a:moveTo>
                    <a:pt x="5001134" y="38100"/>
                  </a:moveTo>
                  <a:lnTo>
                    <a:pt x="3766155" y="38100"/>
                  </a:lnTo>
                  <a:lnTo>
                    <a:pt x="3721554" y="50800"/>
                  </a:lnTo>
                  <a:lnTo>
                    <a:pt x="3677010" y="50800"/>
                  </a:lnTo>
                  <a:lnTo>
                    <a:pt x="3632524" y="63500"/>
                  </a:lnTo>
                  <a:lnTo>
                    <a:pt x="3588099" y="63500"/>
                  </a:lnTo>
                  <a:lnTo>
                    <a:pt x="3499443" y="88900"/>
                  </a:lnTo>
                  <a:lnTo>
                    <a:pt x="3455218" y="88900"/>
                  </a:lnTo>
                  <a:lnTo>
                    <a:pt x="3366985" y="114300"/>
                  </a:lnTo>
                  <a:lnTo>
                    <a:pt x="3322983" y="114300"/>
                  </a:lnTo>
                  <a:lnTo>
                    <a:pt x="3147801" y="165100"/>
                  </a:lnTo>
                  <a:lnTo>
                    <a:pt x="3104225" y="165100"/>
                  </a:lnTo>
                  <a:lnTo>
                    <a:pt x="2801953" y="254000"/>
                  </a:lnTo>
                  <a:lnTo>
                    <a:pt x="2759197" y="279400"/>
                  </a:lnTo>
                  <a:lnTo>
                    <a:pt x="2589348" y="330200"/>
                  </a:lnTo>
                  <a:lnTo>
                    <a:pt x="2547192" y="355600"/>
                  </a:lnTo>
                  <a:lnTo>
                    <a:pt x="2421503" y="393700"/>
                  </a:lnTo>
                  <a:lnTo>
                    <a:pt x="2379875" y="419100"/>
                  </a:lnTo>
                  <a:lnTo>
                    <a:pt x="2338385" y="431800"/>
                  </a:lnTo>
                  <a:lnTo>
                    <a:pt x="2297037" y="457200"/>
                  </a:lnTo>
                  <a:lnTo>
                    <a:pt x="2255833" y="469900"/>
                  </a:lnTo>
                  <a:lnTo>
                    <a:pt x="2214775" y="495300"/>
                  </a:lnTo>
                  <a:lnTo>
                    <a:pt x="2173867" y="508000"/>
                  </a:lnTo>
                  <a:lnTo>
                    <a:pt x="2133111" y="533400"/>
                  </a:lnTo>
                  <a:lnTo>
                    <a:pt x="2092509" y="546100"/>
                  </a:lnTo>
                  <a:lnTo>
                    <a:pt x="2011781" y="596900"/>
                  </a:lnTo>
                  <a:lnTo>
                    <a:pt x="1971659" y="609600"/>
                  </a:lnTo>
                  <a:lnTo>
                    <a:pt x="1891914" y="660400"/>
                  </a:lnTo>
                  <a:lnTo>
                    <a:pt x="1852297" y="673100"/>
                  </a:lnTo>
                  <a:lnTo>
                    <a:pt x="1656862" y="800100"/>
                  </a:lnTo>
                  <a:lnTo>
                    <a:pt x="1618324" y="812800"/>
                  </a:lnTo>
                  <a:lnTo>
                    <a:pt x="1428531" y="939800"/>
                  </a:lnTo>
                  <a:lnTo>
                    <a:pt x="1391170" y="977900"/>
                  </a:lnTo>
                  <a:lnTo>
                    <a:pt x="1207498" y="1104900"/>
                  </a:lnTo>
                  <a:lnTo>
                    <a:pt x="1171410" y="1143000"/>
                  </a:lnTo>
                  <a:lnTo>
                    <a:pt x="1099899" y="1193800"/>
                  </a:lnTo>
                  <a:lnTo>
                    <a:pt x="1064483" y="1231900"/>
                  </a:lnTo>
                  <a:lnTo>
                    <a:pt x="994341" y="1282700"/>
                  </a:lnTo>
                  <a:lnTo>
                    <a:pt x="959621" y="1320800"/>
                  </a:lnTo>
                  <a:lnTo>
                    <a:pt x="925138" y="1346200"/>
                  </a:lnTo>
                  <a:lnTo>
                    <a:pt x="890896" y="1384300"/>
                  </a:lnTo>
                  <a:lnTo>
                    <a:pt x="856896" y="1409700"/>
                  </a:lnTo>
                  <a:lnTo>
                    <a:pt x="823142" y="1447800"/>
                  </a:lnTo>
                  <a:lnTo>
                    <a:pt x="789636" y="1473200"/>
                  </a:lnTo>
                  <a:lnTo>
                    <a:pt x="723379" y="1549400"/>
                  </a:lnTo>
                  <a:lnTo>
                    <a:pt x="690633" y="1574800"/>
                  </a:lnTo>
                  <a:lnTo>
                    <a:pt x="625921" y="1651000"/>
                  </a:lnTo>
                  <a:lnTo>
                    <a:pt x="593960" y="1676400"/>
                  </a:lnTo>
                  <a:lnTo>
                    <a:pt x="562266" y="1714500"/>
                  </a:lnTo>
                  <a:lnTo>
                    <a:pt x="530841" y="1752600"/>
                  </a:lnTo>
                  <a:lnTo>
                    <a:pt x="499688" y="1790700"/>
                  </a:lnTo>
                  <a:lnTo>
                    <a:pt x="468811" y="1816100"/>
                  </a:lnTo>
                  <a:lnTo>
                    <a:pt x="438211" y="1854200"/>
                  </a:lnTo>
                  <a:lnTo>
                    <a:pt x="407891" y="1892300"/>
                  </a:lnTo>
                  <a:lnTo>
                    <a:pt x="377853" y="1930400"/>
                  </a:lnTo>
                  <a:lnTo>
                    <a:pt x="348102" y="1968500"/>
                  </a:lnTo>
                  <a:lnTo>
                    <a:pt x="318639" y="2006600"/>
                  </a:lnTo>
                  <a:lnTo>
                    <a:pt x="289466" y="2044700"/>
                  </a:lnTo>
                  <a:lnTo>
                    <a:pt x="260587" y="2082800"/>
                  </a:lnTo>
                  <a:lnTo>
                    <a:pt x="232004" y="2120900"/>
                  </a:lnTo>
                  <a:lnTo>
                    <a:pt x="203721" y="2159000"/>
                  </a:lnTo>
                  <a:lnTo>
                    <a:pt x="175738" y="2197100"/>
                  </a:lnTo>
                  <a:lnTo>
                    <a:pt x="148060" y="2235200"/>
                  </a:lnTo>
                  <a:lnTo>
                    <a:pt x="120689" y="2273300"/>
                  </a:lnTo>
                  <a:lnTo>
                    <a:pt x="93686" y="2324100"/>
                  </a:lnTo>
                  <a:lnTo>
                    <a:pt x="67108" y="2362200"/>
                  </a:lnTo>
                  <a:lnTo>
                    <a:pt x="40955" y="2400300"/>
                  </a:lnTo>
                  <a:lnTo>
                    <a:pt x="15227" y="2438400"/>
                  </a:lnTo>
                  <a:lnTo>
                    <a:pt x="0" y="2461327"/>
                  </a:lnTo>
                  <a:lnTo>
                    <a:pt x="5001134" y="2461327"/>
                  </a:lnTo>
                  <a:lnTo>
                    <a:pt x="5001134" y="38100"/>
                  </a:lnTo>
                  <a:close/>
                </a:path>
                <a:path w="5001259" h="2461895">
                  <a:moveTo>
                    <a:pt x="4936603" y="25400"/>
                  </a:moveTo>
                  <a:lnTo>
                    <a:pt x="3900264" y="25400"/>
                  </a:lnTo>
                  <a:lnTo>
                    <a:pt x="3855512" y="38100"/>
                  </a:lnTo>
                  <a:lnTo>
                    <a:pt x="4981700" y="38100"/>
                  </a:lnTo>
                  <a:lnTo>
                    <a:pt x="4936603" y="25400"/>
                  </a:lnTo>
                  <a:close/>
                </a:path>
                <a:path w="5001259" h="2461895">
                  <a:moveTo>
                    <a:pt x="4801223" y="12700"/>
                  </a:moveTo>
                  <a:lnTo>
                    <a:pt x="4034779" y="12700"/>
                  </a:lnTo>
                  <a:lnTo>
                    <a:pt x="3989900" y="25400"/>
                  </a:lnTo>
                  <a:lnTo>
                    <a:pt x="4846362" y="25400"/>
                  </a:lnTo>
                  <a:lnTo>
                    <a:pt x="4801223" y="12700"/>
                  </a:lnTo>
                  <a:close/>
                </a:path>
                <a:path w="5001259" h="2461895">
                  <a:moveTo>
                    <a:pt x="4575460" y="0"/>
                  </a:moveTo>
                  <a:lnTo>
                    <a:pt x="4259678" y="0"/>
                  </a:lnTo>
                  <a:lnTo>
                    <a:pt x="4214640" y="12700"/>
                  </a:lnTo>
                  <a:lnTo>
                    <a:pt x="4620613" y="12700"/>
                  </a:lnTo>
                  <a:lnTo>
                    <a:pt x="4575460" y="0"/>
                  </a:lnTo>
                  <a:close/>
                </a:path>
              </a:pathLst>
            </a:custGeom>
            <a:solidFill>
              <a:srgbClr val="0B7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286864" y="7825672"/>
              <a:ext cx="5001260" cy="2461895"/>
            </a:xfrm>
            <a:custGeom>
              <a:avLst/>
              <a:gdLst/>
              <a:ahLst/>
              <a:cxnLst/>
              <a:rect l="l" t="t" r="r" b="b"/>
              <a:pathLst>
                <a:path w="5001259" h="2461895">
                  <a:moveTo>
                    <a:pt x="5001134" y="38100"/>
                  </a:moveTo>
                  <a:lnTo>
                    <a:pt x="3766155" y="38100"/>
                  </a:lnTo>
                  <a:lnTo>
                    <a:pt x="3721554" y="50800"/>
                  </a:lnTo>
                  <a:lnTo>
                    <a:pt x="3677010" y="50800"/>
                  </a:lnTo>
                  <a:lnTo>
                    <a:pt x="3632524" y="63500"/>
                  </a:lnTo>
                  <a:lnTo>
                    <a:pt x="3588099" y="63500"/>
                  </a:lnTo>
                  <a:lnTo>
                    <a:pt x="3499443" y="88900"/>
                  </a:lnTo>
                  <a:lnTo>
                    <a:pt x="3455218" y="88900"/>
                  </a:lnTo>
                  <a:lnTo>
                    <a:pt x="3366985" y="114300"/>
                  </a:lnTo>
                  <a:lnTo>
                    <a:pt x="3322983" y="114300"/>
                  </a:lnTo>
                  <a:lnTo>
                    <a:pt x="3147801" y="165100"/>
                  </a:lnTo>
                  <a:lnTo>
                    <a:pt x="3104225" y="165100"/>
                  </a:lnTo>
                  <a:lnTo>
                    <a:pt x="2801953" y="254000"/>
                  </a:lnTo>
                  <a:lnTo>
                    <a:pt x="2759197" y="279400"/>
                  </a:lnTo>
                  <a:lnTo>
                    <a:pt x="2589348" y="330200"/>
                  </a:lnTo>
                  <a:lnTo>
                    <a:pt x="2547192" y="355600"/>
                  </a:lnTo>
                  <a:lnTo>
                    <a:pt x="2421503" y="393700"/>
                  </a:lnTo>
                  <a:lnTo>
                    <a:pt x="2379875" y="419100"/>
                  </a:lnTo>
                  <a:lnTo>
                    <a:pt x="2338385" y="431800"/>
                  </a:lnTo>
                  <a:lnTo>
                    <a:pt x="2297037" y="457200"/>
                  </a:lnTo>
                  <a:lnTo>
                    <a:pt x="2255833" y="469900"/>
                  </a:lnTo>
                  <a:lnTo>
                    <a:pt x="2214775" y="495300"/>
                  </a:lnTo>
                  <a:lnTo>
                    <a:pt x="2173867" y="508000"/>
                  </a:lnTo>
                  <a:lnTo>
                    <a:pt x="2133111" y="533400"/>
                  </a:lnTo>
                  <a:lnTo>
                    <a:pt x="2092509" y="546100"/>
                  </a:lnTo>
                  <a:lnTo>
                    <a:pt x="2011781" y="596900"/>
                  </a:lnTo>
                  <a:lnTo>
                    <a:pt x="1971659" y="609600"/>
                  </a:lnTo>
                  <a:lnTo>
                    <a:pt x="1891914" y="660400"/>
                  </a:lnTo>
                  <a:lnTo>
                    <a:pt x="1852297" y="673100"/>
                  </a:lnTo>
                  <a:lnTo>
                    <a:pt x="1656862" y="800100"/>
                  </a:lnTo>
                  <a:lnTo>
                    <a:pt x="1618324" y="812800"/>
                  </a:lnTo>
                  <a:lnTo>
                    <a:pt x="1428531" y="939800"/>
                  </a:lnTo>
                  <a:lnTo>
                    <a:pt x="1391170" y="977900"/>
                  </a:lnTo>
                  <a:lnTo>
                    <a:pt x="1207498" y="1104900"/>
                  </a:lnTo>
                  <a:lnTo>
                    <a:pt x="1171410" y="1143000"/>
                  </a:lnTo>
                  <a:lnTo>
                    <a:pt x="1099899" y="1193800"/>
                  </a:lnTo>
                  <a:lnTo>
                    <a:pt x="1064483" y="1231900"/>
                  </a:lnTo>
                  <a:lnTo>
                    <a:pt x="994341" y="1282700"/>
                  </a:lnTo>
                  <a:lnTo>
                    <a:pt x="959621" y="1320800"/>
                  </a:lnTo>
                  <a:lnTo>
                    <a:pt x="925138" y="1346200"/>
                  </a:lnTo>
                  <a:lnTo>
                    <a:pt x="890896" y="1384300"/>
                  </a:lnTo>
                  <a:lnTo>
                    <a:pt x="856896" y="1409700"/>
                  </a:lnTo>
                  <a:lnTo>
                    <a:pt x="823142" y="1447800"/>
                  </a:lnTo>
                  <a:lnTo>
                    <a:pt x="789636" y="1473200"/>
                  </a:lnTo>
                  <a:lnTo>
                    <a:pt x="723379" y="1549400"/>
                  </a:lnTo>
                  <a:lnTo>
                    <a:pt x="690633" y="1574800"/>
                  </a:lnTo>
                  <a:lnTo>
                    <a:pt x="625921" y="1651000"/>
                  </a:lnTo>
                  <a:lnTo>
                    <a:pt x="593960" y="1676400"/>
                  </a:lnTo>
                  <a:lnTo>
                    <a:pt x="562266" y="1714500"/>
                  </a:lnTo>
                  <a:lnTo>
                    <a:pt x="530841" y="1752600"/>
                  </a:lnTo>
                  <a:lnTo>
                    <a:pt x="499688" y="1790700"/>
                  </a:lnTo>
                  <a:lnTo>
                    <a:pt x="468811" y="1816100"/>
                  </a:lnTo>
                  <a:lnTo>
                    <a:pt x="438211" y="1854200"/>
                  </a:lnTo>
                  <a:lnTo>
                    <a:pt x="407891" y="1892300"/>
                  </a:lnTo>
                  <a:lnTo>
                    <a:pt x="377853" y="1930400"/>
                  </a:lnTo>
                  <a:lnTo>
                    <a:pt x="348102" y="1968500"/>
                  </a:lnTo>
                  <a:lnTo>
                    <a:pt x="318639" y="2006600"/>
                  </a:lnTo>
                  <a:lnTo>
                    <a:pt x="289466" y="2044700"/>
                  </a:lnTo>
                  <a:lnTo>
                    <a:pt x="260587" y="2082800"/>
                  </a:lnTo>
                  <a:lnTo>
                    <a:pt x="232004" y="2120900"/>
                  </a:lnTo>
                  <a:lnTo>
                    <a:pt x="203721" y="2159000"/>
                  </a:lnTo>
                  <a:lnTo>
                    <a:pt x="175738" y="2197100"/>
                  </a:lnTo>
                  <a:lnTo>
                    <a:pt x="148060" y="2235200"/>
                  </a:lnTo>
                  <a:lnTo>
                    <a:pt x="120689" y="2273300"/>
                  </a:lnTo>
                  <a:lnTo>
                    <a:pt x="93686" y="2324100"/>
                  </a:lnTo>
                  <a:lnTo>
                    <a:pt x="67108" y="2362200"/>
                  </a:lnTo>
                  <a:lnTo>
                    <a:pt x="40955" y="2400300"/>
                  </a:lnTo>
                  <a:lnTo>
                    <a:pt x="15227" y="2438400"/>
                  </a:lnTo>
                  <a:lnTo>
                    <a:pt x="0" y="2461327"/>
                  </a:lnTo>
                  <a:lnTo>
                    <a:pt x="5001134" y="2461327"/>
                  </a:lnTo>
                  <a:lnTo>
                    <a:pt x="5001134" y="38100"/>
                  </a:lnTo>
                  <a:close/>
                </a:path>
                <a:path w="5001259" h="2461895">
                  <a:moveTo>
                    <a:pt x="4936603" y="25400"/>
                  </a:moveTo>
                  <a:lnTo>
                    <a:pt x="3900264" y="25400"/>
                  </a:lnTo>
                  <a:lnTo>
                    <a:pt x="3855512" y="38100"/>
                  </a:lnTo>
                  <a:lnTo>
                    <a:pt x="4981700" y="38100"/>
                  </a:lnTo>
                  <a:lnTo>
                    <a:pt x="4936603" y="25400"/>
                  </a:lnTo>
                  <a:close/>
                </a:path>
                <a:path w="5001259" h="2461895">
                  <a:moveTo>
                    <a:pt x="4801223" y="12700"/>
                  </a:moveTo>
                  <a:lnTo>
                    <a:pt x="4034779" y="12700"/>
                  </a:lnTo>
                  <a:lnTo>
                    <a:pt x="3989900" y="25400"/>
                  </a:lnTo>
                  <a:lnTo>
                    <a:pt x="4846362" y="25400"/>
                  </a:lnTo>
                  <a:lnTo>
                    <a:pt x="4801223" y="12700"/>
                  </a:lnTo>
                  <a:close/>
                </a:path>
                <a:path w="5001259" h="2461895">
                  <a:moveTo>
                    <a:pt x="4575460" y="0"/>
                  </a:moveTo>
                  <a:lnTo>
                    <a:pt x="4259678" y="0"/>
                  </a:lnTo>
                  <a:lnTo>
                    <a:pt x="4214640" y="12700"/>
                  </a:lnTo>
                  <a:lnTo>
                    <a:pt x="4620613" y="12700"/>
                  </a:lnTo>
                  <a:lnTo>
                    <a:pt x="4575460" y="0"/>
                  </a:lnTo>
                  <a:close/>
                </a:path>
              </a:pathLst>
            </a:custGeom>
            <a:solidFill>
              <a:srgbClr val="0C72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286864" y="7825672"/>
              <a:ext cx="5001260" cy="2461895"/>
            </a:xfrm>
            <a:custGeom>
              <a:avLst/>
              <a:gdLst/>
              <a:ahLst/>
              <a:cxnLst/>
              <a:rect l="l" t="t" r="r" b="b"/>
              <a:pathLst>
                <a:path w="5001259" h="2461895">
                  <a:moveTo>
                    <a:pt x="5001134" y="38100"/>
                  </a:moveTo>
                  <a:lnTo>
                    <a:pt x="3766155" y="38100"/>
                  </a:lnTo>
                  <a:lnTo>
                    <a:pt x="3721554" y="50800"/>
                  </a:lnTo>
                  <a:lnTo>
                    <a:pt x="3677010" y="50800"/>
                  </a:lnTo>
                  <a:lnTo>
                    <a:pt x="3632524" y="63500"/>
                  </a:lnTo>
                  <a:lnTo>
                    <a:pt x="3588099" y="63500"/>
                  </a:lnTo>
                  <a:lnTo>
                    <a:pt x="3499443" y="88900"/>
                  </a:lnTo>
                  <a:lnTo>
                    <a:pt x="3455218" y="88900"/>
                  </a:lnTo>
                  <a:lnTo>
                    <a:pt x="3366985" y="114300"/>
                  </a:lnTo>
                  <a:lnTo>
                    <a:pt x="3322983" y="114300"/>
                  </a:lnTo>
                  <a:lnTo>
                    <a:pt x="3147801" y="165100"/>
                  </a:lnTo>
                  <a:lnTo>
                    <a:pt x="3104225" y="165100"/>
                  </a:lnTo>
                  <a:lnTo>
                    <a:pt x="2801953" y="254000"/>
                  </a:lnTo>
                  <a:lnTo>
                    <a:pt x="2759197" y="279400"/>
                  </a:lnTo>
                  <a:lnTo>
                    <a:pt x="2589348" y="330200"/>
                  </a:lnTo>
                  <a:lnTo>
                    <a:pt x="2547192" y="355600"/>
                  </a:lnTo>
                  <a:lnTo>
                    <a:pt x="2421503" y="393700"/>
                  </a:lnTo>
                  <a:lnTo>
                    <a:pt x="2379875" y="419100"/>
                  </a:lnTo>
                  <a:lnTo>
                    <a:pt x="2338385" y="431800"/>
                  </a:lnTo>
                  <a:lnTo>
                    <a:pt x="2297037" y="457200"/>
                  </a:lnTo>
                  <a:lnTo>
                    <a:pt x="2255833" y="469900"/>
                  </a:lnTo>
                  <a:lnTo>
                    <a:pt x="2214775" y="495300"/>
                  </a:lnTo>
                  <a:lnTo>
                    <a:pt x="2173867" y="508000"/>
                  </a:lnTo>
                  <a:lnTo>
                    <a:pt x="2133111" y="533400"/>
                  </a:lnTo>
                  <a:lnTo>
                    <a:pt x="2092509" y="546100"/>
                  </a:lnTo>
                  <a:lnTo>
                    <a:pt x="2011781" y="596900"/>
                  </a:lnTo>
                  <a:lnTo>
                    <a:pt x="1971659" y="609600"/>
                  </a:lnTo>
                  <a:lnTo>
                    <a:pt x="1891914" y="660400"/>
                  </a:lnTo>
                  <a:lnTo>
                    <a:pt x="1852297" y="673100"/>
                  </a:lnTo>
                  <a:lnTo>
                    <a:pt x="1656862" y="800100"/>
                  </a:lnTo>
                  <a:lnTo>
                    <a:pt x="1618324" y="812800"/>
                  </a:lnTo>
                  <a:lnTo>
                    <a:pt x="1428531" y="939800"/>
                  </a:lnTo>
                  <a:lnTo>
                    <a:pt x="1391170" y="977900"/>
                  </a:lnTo>
                  <a:lnTo>
                    <a:pt x="1207498" y="1104900"/>
                  </a:lnTo>
                  <a:lnTo>
                    <a:pt x="1171410" y="1143000"/>
                  </a:lnTo>
                  <a:lnTo>
                    <a:pt x="1099899" y="1193800"/>
                  </a:lnTo>
                  <a:lnTo>
                    <a:pt x="1064483" y="1231900"/>
                  </a:lnTo>
                  <a:lnTo>
                    <a:pt x="994341" y="1282700"/>
                  </a:lnTo>
                  <a:lnTo>
                    <a:pt x="959621" y="1320800"/>
                  </a:lnTo>
                  <a:lnTo>
                    <a:pt x="925138" y="1346200"/>
                  </a:lnTo>
                  <a:lnTo>
                    <a:pt x="890896" y="1384300"/>
                  </a:lnTo>
                  <a:lnTo>
                    <a:pt x="856896" y="1409700"/>
                  </a:lnTo>
                  <a:lnTo>
                    <a:pt x="823142" y="1447800"/>
                  </a:lnTo>
                  <a:lnTo>
                    <a:pt x="789636" y="1473200"/>
                  </a:lnTo>
                  <a:lnTo>
                    <a:pt x="723379" y="1549400"/>
                  </a:lnTo>
                  <a:lnTo>
                    <a:pt x="690633" y="1574800"/>
                  </a:lnTo>
                  <a:lnTo>
                    <a:pt x="625921" y="1651000"/>
                  </a:lnTo>
                  <a:lnTo>
                    <a:pt x="593960" y="1676400"/>
                  </a:lnTo>
                  <a:lnTo>
                    <a:pt x="562266" y="1714500"/>
                  </a:lnTo>
                  <a:lnTo>
                    <a:pt x="530841" y="1752600"/>
                  </a:lnTo>
                  <a:lnTo>
                    <a:pt x="499688" y="1790700"/>
                  </a:lnTo>
                  <a:lnTo>
                    <a:pt x="468811" y="1816100"/>
                  </a:lnTo>
                  <a:lnTo>
                    <a:pt x="438211" y="1854200"/>
                  </a:lnTo>
                  <a:lnTo>
                    <a:pt x="407891" y="1892300"/>
                  </a:lnTo>
                  <a:lnTo>
                    <a:pt x="377853" y="1930400"/>
                  </a:lnTo>
                  <a:lnTo>
                    <a:pt x="348102" y="1968500"/>
                  </a:lnTo>
                  <a:lnTo>
                    <a:pt x="318639" y="2006600"/>
                  </a:lnTo>
                  <a:lnTo>
                    <a:pt x="289466" y="2044700"/>
                  </a:lnTo>
                  <a:lnTo>
                    <a:pt x="260587" y="2082800"/>
                  </a:lnTo>
                  <a:lnTo>
                    <a:pt x="232004" y="2120900"/>
                  </a:lnTo>
                  <a:lnTo>
                    <a:pt x="203721" y="2159000"/>
                  </a:lnTo>
                  <a:lnTo>
                    <a:pt x="175738" y="2197100"/>
                  </a:lnTo>
                  <a:lnTo>
                    <a:pt x="148060" y="2235200"/>
                  </a:lnTo>
                  <a:lnTo>
                    <a:pt x="120689" y="2273300"/>
                  </a:lnTo>
                  <a:lnTo>
                    <a:pt x="93686" y="2324100"/>
                  </a:lnTo>
                  <a:lnTo>
                    <a:pt x="67108" y="2362200"/>
                  </a:lnTo>
                  <a:lnTo>
                    <a:pt x="40955" y="2400300"/>
                  </a:lnTo>
                  <a:lnTo>
                    <a:pt x="15227" y="2438400"/>
                  </a:lnTo>
                  <a:lnTo>
                    <a:pt x="0" y="2461327"/>
                  </a:lnTo>
                  <a:lnTo>
                    <a:pt x="5001134" y="2461327"/>
                  </a:lnTo>
                  <a:lnTo>
                    <a:pt x="5001134" y="38100"/>
                  </a:lnTo>
                  <a:close/>
                </a:path>
                <a:path w="5001259" h="2461895">
                  <a:moveTo>
                    <a:pt x="4936603" y="25400"/>
                  </a:moveTo>
                  <a:lnTo>
                    <a:pt x="3900264" y="25400"/>
                  </a:lnTo>
                  <a:lnTo>
                    <a:pt x="3855512" y="38100"/>
                  </a:lnTo>
                  <a:lnTo>
                    <a:pt x="4981700" y="38100"/>
                  </a:lnTo>
                  <a:lnTo>
                    <a:pt x="4936603" y="25400"/>
                  </a:lnTo>
                  <a:close/>
                </a:path>
                <a:path w="5001259" h="2461895">
                  <a:moveTo>
                    <a:pt x="4801223" y="12700"/>
                  </a:moveTo>
                  <a:lnTo>
                    <a:pt x="4034779" y="12700"/>
                  </a:lnTo>
                  <a:lnTo>
                    <a:pt x="3989900" y="25400"/>
                  </a:lnTo>
                  <a:lnTo>
                    <a:pt x="4846362" y="25400"/>
                  </a:lnTo>
                  <a:lnTo>
                    <a:pt x="4801223" y="12700"/>
                  </a:lnTo>
                  <a:close/>
                </a:path>
                <a:path w="5001259" h="2461895">
                  <a:moveTo>
                    <a:pt x="4575460" y="0"/>
                  </a:moveTo>
                  <a:lnTo>
                    <a:pt x="4259678" y="0"/>
                  </a:lnTo>
                  <a:lnTo>
                    <a:pt x="4214640" y="12700"/>
                  </a:lnTo>
                  <a:lnTo>
                    <a:pt x="4620613" y="12700"/>
                  </a:lnTo>
                  <a:lnTo>
                    <a:pt x="4575460" y="0"/>
                  </a:lnTo>
                  <a:close/>
                </a:path>
              </a:pathLst>
            </a:custGeom>
            <a:solidFill>
              <a:srgbClr val="0C7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286864" y="7825672"/>
              <a:ext cx="5001260" cy="2461895"/>
            </a:xfrm>
            <a:custGeom>
              <a:avLst/>
              <a:gdLst/>
              <a:ahLst/>
              <a:cxnLst/>
              <a:rect l="l" t="t" r="r" b="b"/>
              <a:pathLst>
                <a:path w="5001259" h="2461895">
                  <a:moveTo>
                    <a:pt x="5001134" y="38100"/>
                  </a:moveTo>
                  <a:lnTo>
                    <a:pt x="3766155" y="38100"/>
                  </a:lnTo>
                  <a:lnTo>
                    <a:pt x="3721554" y="50800"/>
                  </a:lnTo>
                  <a:lnTo>
                    <a:pt x="3677010" y="50800"/>
                  </a:lnTo>
                  <a:lnTo>
                    <a:pt x="3632524" y="63500"/>
                  </a:lnTo>
                  <a:lnTo>
                    <a:pt x="3588099" y="63500"/>
                  </a:lnTo>
                  <a:lnTo>
                    <a:pt x="3499443" y="88900"/>
                  </a:lnTo>
                  <a:lnTo>
                    <a:pt x="3455218" y="88900"/>
                  </a:lnTo>
                  <a:lnTo>
                    <a:pt x="3366985" y="114300"/>
                  </a:lnTo>
                  <a:lnTo>
                    <a:pt x="3322983" y="114300"/>
                  </a:lnTo>
                  <a:lnTo>
                    <a:pt x="3147801" y="165100"/>
                  </a:lnTo>
                  <a:lnTo>
                    <a:pt x="3104225" y="165100"/>
                  </a:lnTo>
                  <a:lnTo>
                    <a:pt x="2801953" y="254000"/>
                  </a:lnTo>
                  <a:lnTo>
                    <a:pt x="2759197" y="279400"/>
                  </a:lnTo>
                  <a:lnTo>
                    <a:pt x="2589348" y="330200"/>
                  </a:lnTo>
                  <a:lnTo>
                    <a:pt x="2547192" y="355600"/>
                  </a:lnTo>
                  <a:lnTo>
                    <a:pt x="2421503" y="393700"/>
                  </a:lnTo>
                  <a:lnTo>
                    <a:pt x="2379875" y="419100"/>
                  </a:lnTo>
                  <a:lnTo>
                    <a:pt x="2338385" y="431800"/>
                  </a:lnTo>
                  <a:lnTo>
                    <a:pt x="2297037" y="457200"/>
                  </a:lnTo>
                  <a:lnTo>
                    <a:pt x="2255833" y="469900"/>
                  </a:lnTo>
                  <a:lnTo>
                    <a:pt x="2214775" y="495300"/>
                  </a:lnTo>
                  <a:lnTo>
                    <a:pt x="2173867" y="508000"/>
                  </a:lnTo>
                  <a:lnTo>
                    <a:pt x="2133111" y="533400"/>
                  </a:lnTo>
                  <a:lnTo>
                    <a:pt x="2092509" y="546100"/>
                  </a:lnTo>
                  <a:lnTo>
                    <a:pt x="2011781" y="596900"/>
                  </a:lnTo>
                  <a:lnTo>
                    <a:pt x="1971659" y="609600"/>
                  </a:lnTo>
                  <a:lnTo>
                    <a:pt x="1891914" y="660400"/>
                  </a:lnTo>
                  <a:lnTo>
                    <a:pt x="1852297" y="673100"/>
                  </a:lnTo>
                  <a:lnTo>
                    <a:pt x="1656862" y="800100"/>
                  </a:lnTo>
                  <a:lnTo>
                    <a:pt x="1618324" y="812800"/>
                  </a:lnTo>
                  <a:lnTo>
                    <a:pt x="1428531" y="939800"/>
                  </a:lnTo>
                  <a:lnTo>
                    <a:pt x="1391170" y="977900"/>
                  </a:lnTo>
                  <a:lnTo>
                    <a:pt x="1207498" y="1104900"/>
                  </a:lnTo>
                  <a:lnTo>
                    <a:pt x="1171410" y="1143000"/>
                  </a:lnTo>
                  <a:lnTo>
                    <a:pt x="1099899" y="1193800"/>
                  </a:lnTo>
                  <a:lnTo>
                    <a:pt x="1064483" y="1231900"/>
                  </a:lnTo>
                  <a:lnTo>
                    <a:pt x="994341" y="1282700"/>
                  </a:lnTo>
                  <a:lnTo>
                    <a:pt x="959621" y="1320800"/>
                  </a:lnTo>
                  <a:lnTo>
                    <a:pt x="925138" y="1346200"/>
                  </a:lnTo>
                  <a:lnTo>
                    <a:pt x="890896" y="1384300"/>
                  </a:lnTo>
                  <a:lnTo>
                    <a:pt x="856896" y="1409700"/>
                  </a:lnTo>
                  <a:lnTo>
                    <a:pt x="823142" y="1447800"/>
                  </a:lnTo>
                  <a:lnTo>
                    <a:pt x="789636" y="1473200"/>
                  </a:lnTo>
                  <a:lnTo>
                    <a:pt x="723379" y="1549400"/>
                  </a:lnTo>
                  <a:lnTo>
                    <a:pt x="690633" y="1574800"/>
                  </a:lnTo>
                  <a:lnTo>
                    <a:pt x="625921" y="1651000"/>
                  </a:lnTo>
                  <a:lnTo>
                    <a:pt x="593960" y="1676400"/>
                  </a:lnTo>
                  <a:lnTo>
                    <a:pt x="562266" y="1714500"/>
                  </a:lnTo>
                  <a:lnTo>
                    <a:pt x="530841" y="1752600"/>
                  </a:lnTo>
                  <a:lnTo>
                    <a:pt x="499688" y="1790700"/>
                  </a:lnTo>
                  <a:lnTo>
                    <a:pt x="468811" y="1816100"/>
                  </a:lnTo>
                  <a:lnTo>
                    <a:pt x="438211" y="1854200"/>
                  </a:lnTo>
                  <a:lnTo>
                    <a:pt x="407891" y="1892300"/>
                  </a:lnTo>
                  <a:lnTo>
                    <a:pt x="377853" y="1930400"/>
                  </a:lnTo>
                  <a:lnTo>
                    <a:pt x="348102" y="1968500"/>
                  </a:lnTo>
                  <a:lnTo>
                    <a:pt x="318639" y="2006600"/>
                  </a:lnTo>
                  <a:lnTo>
                    <a:pt x="289466" y="2044700"/>
                  </a:lnTo>
                  <a:lnTo>
                    <a:pt x="260587" y="2082800"/>
                  </a:lnTo>
                  <a:lnTo>
                    <a:pt x="232004" y="2120900"/>
                  </a:lnTo>
                  <a:lnTo>
                    <a:pt x="203721" y="2159000"/>
                  </a:lnTo>
                  <a:lnTo>
                    <a:pt x="175738" y="2197100"/>
                  </a:lnTo>
                  <a:lnTo>
                    <a:pt x="148060" y="2235200"/>
                  </a:lnTo>
                  <a:lnTo>
                    <a:pt x="120689" y="2273300"/>
                  </a:lnTo>
                  <a:lnTo>
                    <a:pt x="93686" y="2324100"/>
                  </a:lnTo>
                  <a:lnTo>
                    <a:pt x="67108" y="2362200"/>
                  </a:lnTo>
                  <a:lnTo>
                    <a:pt x="40955" y="2400300"/>
                  </a:lnTo>
                  <a:lnTo>
                    <a:pt x="15227" y="2438400"/>
                  </a:lnTo>
                  <a:lnTo>
                    <a:pt x="0" y="2461327"/>
                  </a:lnTo>
                  <a:lnTo>
                    <a:pt x="5001134" y="2461327"/>
                  </a:lnTo>
                  <a:lnTo>
                    <a:pt x="5001134" y="38100"/>
                  </a:lnTo>
                  <a:close/>
                </a:path>
                <a:path w="5001259" h="2461895">
                  <a:moveTo>
                    <a:pt x="4936603" y="25400"/>
                  </a:moveTo>
                  <a:lnTo>
                    <a:pt x="3900264" y="25400"/>
                  </a:lnTo>
                  <a:lnTo>
                    <a:pt x="3855512" y="38100"/>
                  </a:lnTo>
                  <a:lnTo>
                    <a:pt x="4981700" y="38100"/>
                  </a:lnTo>
                  <a:lnTo>
                    <a:pt x="4936603" y="25400"/>
                  </a:lnTo>
                  <a:close/>
                </a:path>
                <a:path w="5001259" h="2461895">
                  <a:moveTo>
                    <a:pt x="4801223" y="12700"/>
                  </a:moveTo>
                  <a:lnTo>
                    <a:pt x="4034779" y="12700"/>
                  </a:lnTo>
                  <a:lnTo>
                    <a:pt x="3989900" y="25400"/>
                  </a:lnTo>
                  <a:lnTo>
                    <a:pt x="4846362" y="25400"/>
                  </a:lnTo>
                  <a:lnTo>
                    <a:pt x="4801223" y="12700"/>
                  </a:lnTo>
                  <a:close/>
                </a:path>
                <a:path w="5001259" h="2461895">
                  <a:moveTo>
                    <a:pt x="4575460" y="0"/>
                  </a:moveTo>
                  <a:lnTo>
                    <a:pt x="4259678" y="0"/>
                  </a:lnTo>
                  <a:lnTo>
                    <a:pt x="4214640" y="12700"/>
                  </a:lnTo>
                  <a:lnTo>
                    <a:pt x="4620613" y="12700"/>
                  </a:lnTo>
                  <a:lnTo>
                    <a:pt x="4575460" y="0"/>
                  </a:lnTo>
                  <a:close/>
                </a:path>
              </a:pathLst>
            </a:custGeom>
            <a:solidFill>
              <a:srgbClr val="0C75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286864" y="7825672"/>
              <a:ext cx="5001260" cy="2461895"/>
            </a:xfrm>
            <a:custGeom>
              <a:avLst/>
              <a:gdLst/>
              <a:ahLst/>
              <a:cxnLst/>
              <a:rect l="l" t="t" r="r" b="b"/>
              <a:pathLst>
                <a:path w="5001259" h="2461895">
                  <a:moveTo>
                    <a:pt x="5001134" y="38100"/>
                  </a:moveTo>
                  <a:lnTo>
                    <a:pt x="3766155" y="38100"/>
                  </a:lnTo>
                  <a:lnTo>
                    <a:pt x="3721554" y="50800"/>
                  </a:lnTo>
                  <a:lnTo>
                    <a:pt x="3677010" y="50800"/>
                  </a:lnTo>
                  <a:lnTo>
                    <a:pt x="3632524" y="63500"/>
                  </a:lnTo>
                  <a:lnTo>
                    <a:pt x="3588099" y="63500"/>
                  </a:lnTo>
                  <a:lnTo>
                    <a:pt x="3499443" y="88900"/>
                  </a:lnTo>
                  <a:lnTo>
                    <a:pt x="3455218" y="88900"/>
                  </a:lnTo>
                  <a:lnTo>
                    <a:pt x="3366985" y="114300"/>
                  </a:lnTo>
                  <a:lnTo>
                    <a:pt x="3322983" y="114300"/>
                  </a:lnTo>
                  <a:lnTo>
                    <a:pt x="3147801" y="165100"/>
                  </a:lnTo>
                  <a:lnTo>
                    <a:pt x="3104225" y="165100"/>
                  </a:lnTo>
                  <a:lnTo>
                    <a:pt x="2801953" y="254000"/>
                  </a:lnTo>
                  <a:lnTo>
                    <a:pt x="2759197" y="279400"/>
                  </a:lnTo>
                  <a:lnTo>
                    <a:pt x="2589348" y="330200"/>
                  </a:lnTo>
                  <a:lnTo>
                    <a:pt x="2547192" y="355600"/>
                  </a:lnTo>
                  <a:lnTo>
                    <a:pt x="2421503" y="393700"/>
                  </a:lnTo>
                  <a:lnTo>
                    <a:pt x="2379875" y="419100"/>
                  </a:lnTo>
                  <a:lnTo>
                    <a:pt x="2338385" y="431800"/>
                  </a:lnTo>
                  <a:lnTo>
                    <a:pt x="2297037" y="457200"/>
                  </a:lnTo>
                  <a:lnTo>
                    <a:pt x="2255833" y="469900"/>
                  </a:lnTo>
                  <a:lnTo>
                    <a:pt x="2214775" y="495300"/>
                  </a:lnTo>
                  <a:lnTo>
                    <a:pt x="2173867" y="508000"/>
                  </a:lnTo>
                  <a:lnTo>
                    <a:pt x="2133111" y="533400"/>
                  </a:lnTo>
                  <a:lnTo>
                    <a:pt x="2092509" y="546100"/>
                  </a:lnTo>
                  <a:lnTo>
                    <a:pt x="2011781" y="596900"/>
                  </a:lnTo>
                  <a:lnTo>
                    <a:pt x="1971659" y="609600"/>
                  </a:lnTo>
                  <a:lnTo>
                    <a:pt x="1891914" y="660400"/>
                  </a:lnTo>
                  <a:lnTo>
                    <a:pt x="1852297" y="673100"/>
                  </a:lnTo>
                  <a:lnTo>
                    <a:pt x="1656862" y="800100"/>
                  </a:lnTo>
                  <a:lnTo>
                    <a:pt x="1618324" y="812800"/>
                  </a:lnTo>
                  <a:lnTo>
                    <a:pt x="1428531" y="939800"/>
                  </a:lnTo>
                  <a:lnTo>
                    <a:pt x="1391170" y="977900"/>
                  </a:lnTo>
                  <a:lnTo>
                    <a:pt x="1207498" y="1104900"/>
                  </a:lnTo>
                  <a:lnTo>
                    <a:pt x="1171410" y="1143000"/>
                  </a:lnTo>
                  <a:lnTo>
                    <a:pt x="1099899" y="1193800"/>
                  </a:lnTo>
                  <a:lnTo>
                    <a:pt x="1064483" y="1231900"/>
                  </a:lnTo>
                  <a:lnTo>
                    <a:pt x="994341" y="1282700"/>
                  </a:lnTo>
                  <a:lnTo>
                    <a:pt x="959621" y="1320800"/>
                  </a:lnTo>
                  <a:lnTo>
                    <a:pt x="925138" y="1346200"/>
                  </a:lnTo>
                  <a:lnTo>
                    <a:pt x="890896" y="1384300"/>
                  </a:lnTo>
                  <a:lnTo>
                    <a:pt x="856896" y="1409700"/>
                  </a:lnTo>
                  <a:lnTo>
                    <a:pt x="823142" y="1447800"/>
                  </a:lnTo>
                  <a:lnTo>
                    <a:pt x="789636" y="1473200"/>
                  </a:lnTo>
                  <a:lnTo>
                    <a:pt x="723379" y="1549400"/>
                  </a:lnTo>
                  <a:lnTo>
                    <a:pt x="690633" y="1574800"/>
                  </a:lnTo>
                  <a:lnTo>
                    <a:pt x="625921" y="1651000"/>
                  </a:lnTo>
                  <a:lnTo>
                    <a:pt x="593960" y="1676400"/>
                  </a:lnTo>
                  <a:lnTo>
                    <a:pt x="562266" y="1714500"/>
                  </a:lnTo>
                  <a:lnTo>
                    <a:pt x="530841" y="1752600"/>
                  </a:lnTo>
                  <a:lnTo>
                    <a:pt x="499688" y="1790700"/>
                  </a:lnTo>
                  <a:lnTo>
                    <a:pt x="468811" y="1816100"/>
                  </a:lnTo>
                  <a:lnTo>
                    <a:pt x="438211" y="1854200"/>
                  </a:lnTo>
                  <a:lnTo>
                    <a:pt x="407891" y="1892300"/>
                  </a:lnTo>
                  <a:lnTo>
                    <a:pt x="377853" y="1930400"/>
                  </a:lnTo>
                  <a:lnTo>
                    <a:pt x="348102" y="1968500"/>
                  </a:lnTo>
                  <a:lnTo>
                    <a:pt x="318639" y="2006600"/>
                  </a:lnTo>
                  <a:lnTo>
                    <a:pt x="289466" y="2044700"/>
                  </a:lnTo>
                  <a:lnTo>
                    <a:pt x="260587" y="2082800"/>
                  </a:lnTo>
                  <a:lnTo>
                    <a:pt x="232004" y="2120900"/>
                  </a:lnTo>
                  <a:lnTo>
                    <a:pt x="203721" y="2159000"/>
                  </a:lnTo>
                  <a:lnTo>
                    <a:pt x="175738" y="2197100"/>
                  </a:lnTo>
                  <a:lnTo>
                    <a:pt x="148060" y="2235200"/>
                  </a:lnTo>
                  <a:lnTo>
                    <a:pt x="120689" y="2273300"/>
                  </a:lnTo>
                  <a:lnTo>
                    <a:pt x="93686" y="2324100"/>
                  </a:lnTo>
                  <a:lnTo>
                    <a:pt x="67108" y="2362200"/>
                  </a:lnTo>
                  <a:lnTo>
                    <a:pt x="40955" y="2400300"/>
                  </a:lnTo>
                  <a:lnTo>
                    <a:pt x="15227" y="2438400"/>
                  </a:lnTo>
                  <a:lnTo>
                    <a:pt x="0" y="2461327"/>
                  </a:lnTo>
                  <a:lnTo>
                    <a:pt x="5001134" y="2461327"/>
                  </a:lnTo>
                  <a:lnTo>
                    <a:pt x="5001134" y="38100"/>
                  </a:lnTo>
                  <a:close/>
                </a:path>
                <a:path w="5001259" h="2461895">
                  <a:moveTo>
                    <a:pt x="4936603" y="25400"/>
                  </a:moveTo>
                  <a:lnTo>
                    <a:pt x="3900264" y="25400"/>
                  </a:lnTo>
                  <a:lnTo>
                    <a:pt x="3855512" y="38100"/>
                  </a:lnTo>
                  <a:lnTo>
                    <a:pt x="4981700" y="38100"/>
                  </a:lnTo>
                  <a:lnTo>
                    <a:pt x="4936603" y="25400"/>
                  </a:lnTo>
                  <a:close/>
                </a:path>
                <a:path w="5001259" h="2461895">
                  <a:moveTo>
                    <a:pt x="4801223" y="12700"/>
                  </a:moveTo>
                  <a:lnTo>
                    <a:pt x="4034779" y="12700"/>
                  </a:lnTo>
                  <a:lnTo>
                    <a:pt x="3989900" y="25400"/>
                  </a:lnTo>
                  <a:lnTo>
                    <a:pt x="4846362" y="25400"/>
                  </a:lnTo>
                  <a:lnTo>
                    <a:pt x="4801223" y="12700"/>
                  </a:lnTo>
                  <a:close/>
                </a:path>
                <a:path w="5001259" h="2461895">
                  <a:moveTo>
                    <a:pt x="4575460" y="0"/>
                  </a:moveTo>
                  <a:lnTo>
                    <a:pt x="4259678" y="0"/>
                  </a:lnTo>
                  <a:lnTo>
                    <a:pt x="4214640" y="12700"/>
                  </a:lnTo>
                  <a:lnTo>
                    <a:pt x="4620613" y="12700"/>
                  </a:lnTo>
                  <a:lnTo>
                    <a:pt x="4575460" y="0"/>
                  </a:lnTo>
                  <a:close/>
                </a:path>
              </a:pathLst>
            </a:custGeom>
            <a:solidFill>
              <a:srgbClr val="0C7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86864" y="7966799"/>
              <a:ext cx="5001260" cy="2320290"/>
            </a:xfrm>
            <a:custGeom>
              <a:avLst/>
              <a:gdLst/>
              <a:ahLst/>
              <a:cxnLst/>
              <a:rect l="l" t="t" r="r" b="b"/>
              <a:pathLst>
                <a:path w="5001259" h="2320290">
                  <a:moveTo>
                    <a:pt x="5001134" y="0"/>
                  </a:moveTo>
                  <a:lnTo>
                    <a:pt x="3230473" y="0"/>
                  </a:lnTo>
                  <a:lnTo>
                    <a:pt x="3147801" y="23973"/>
                  </a:lnTo>
                  <a:lnTo>
                    <a:pt x="3104225" y="23973"/>
                  </a:lnTo>
                  <a:lnTo>
                    <a:pt x="2801953" y="112873"/>
                  </a:lnTo>
                  <a:lnTo>
                    <a:pt x="2759197" y="138273"/>
                  </a:lnTo>
                  <a:lnTo>
                    <a:pt x="2589348" y="189073"/>
                  </a:lnTo>
                  <a:lnTo>
                    <a:pt x="2547192" y="214473"/>
                  </a:lnTo>
                  <a:lnTo>
                    <a:pt x="2421503" y="252573"/>
                  </a:lnTo>
                  <a:lnTo>
                    <a:pt x="2379875" y="277973"/>
                  </a:lnTo>
                  <a:lnTo>
                    <a:pt x="2338385" y="290673"/>
                  </a:lnTo>
                  <a:lnTo>
                    <a:pt x="2297037" y="316073"/>
                  </a:lnTo>
                  <a:lnTo>
                    <a:pt x="2255833" y="328773"/>
                  </a:lnTo>
                  <a:lnTo>
                    <a:pt x="2214775" y="354173"/>
                  </a:lnTo>
                  <a:lnTo>
                    <a:pt x="2173867" y="366873"/>
                  </a:lnTo>
                  <a:lnTo>
                    <a:pt x="2133111" y="392273"/>
                  </a:lnTo>
                  <a:lnTo>
                    <a:pt x="2092509" y="404973"/>
                  </a:lnTo>
                  <a:lnTo>
                    <a:pt x="2011781" y="455773"/>
                  </a:lnTo>
                  <a:lnTo>
                    <a:pt x="1971659" y="468473"/>
                  </a:lnTo>
                  <a:lnTo>
                    <a:pt x="1891914" y="519273"/>
                  </a:lnTo>
                  <a:lnTo>
                    <a:pt x="1852297" y="531973"/>
                  </a:lnTo>
                  <a:lnTo>
                    <a:pt x="1656862" y="658973"/>
                  </a:lnTo>
                  <a:lnTo>
                    <a:pt x="1618324" y="671673"/>
                  </a:lnTo>
                  <a:lnTo>
                    <a:pt x="1428531" y="798673"/>
                  </a:lnTo>
                  <a:lnTo>
                    <a:pt x="1391170" y="836773"/>
                  </a:lnTo>
                  <a:lnTo>
                    <a:pt x="1207498" y="963773"/>
                  </a:lnTo>
                  <a:lnTo>
                    <a:pt x="1171410" y="1001873"/>
                  </a:lnTo>
                  <a:lnTo>
                    <a:pt x="1099899" y="1052673"/>
                  </a:lnTo>
                  <a:lnTo>
                    <a:pt x="1064483" y="1090773"/>
                  </a:lnTo>
                  <a:lnTo>
                    <a:pt x="994341" y="1141573"/>
                  </a:lnTo>
                  <a:lnTo>
                    <a:pt x="959621" y="1179673"/>
                  </a:lnTo>
                  <a:lnTo>
                    <a:pt x="925138" y="1205073"/>
                  </a:lnTo>
                  <a:lnTo>
                    <a:pt x="890896" y="1243173"/>
                  </a:lnTo>
                  <a:lnTo>
                    <a:pt x="856896" y="1268573"/>
                  </a:lnTo>
                  <a:lnTo>
                    <a:pt x="823142" y="1306673"/>
                  </a:lnTo>
                  <a:lnTo>
                    <a:pt x="789636" y="1332073"/>
                  </a:lnTo>
                  <a:lnTo>
                    <a:pt x="723379" y="1408273"/>
                  </a:lnTo>
                  <a:lnTo>
                    <a:pt x="690633" y="1433673"/>
                  </a:lnTo>
                  <a:lnTo>
                    <a:pt x="625921" y="1509873"/>
                  </a:lnTo>
                  <a:lnTo>
                    <a:pt x="593960" y="1535273"/>
                  </a:lnTo>
                  <a:lnTo>
                    <a:pt x="562266" y="1573373"/>
                  </a:lnTo>
                  <a:lnTo>
                    <a:pt x="530841" y="1611473"/>
                  </a:lnTo>
                  <a:lnTo>
                    <a:pt x="499688" y="1649573"/>
                  </a:lnTo>
                  <a:lnTo>
                    <a:pt x="468811" y="1674973"/>
                  </a:lnTo>
                  <a:lnTo>
                    <a:pt x="438211" y="1713073"/>
                  </a:lnTo>
                  <a:lnTo>
                    <a:pt x="407891" y="1751173"/>
                  </a:lnTo>
                  <a:lnTo>
                    <a:pt x="377853" y="1789273"/>
                  </a:lnTo>
                  <a:lnTo>
                    <a:pt x="348102" y="1827373"/>
                  </a:lnTo>
                  <a:lnTo>
                    <a:pt x="318639" y="1865473"/>
                  </a:lnTo>
                  <a:lnTo>
                    <a:pt x="289466" y="1903573"/>
                  </a:lnTo>
                  <a:lnTo>
                    <a:pt x="260587" y="1941673"/>
                  </a:lnTo>
                  <a:lnTo>
                    <a:pt x="232004" y="1979773"/>
                  </a:lnTo>
                  <a:lnTo>
                    <a:pt x="203721" y="2017873"/>
                  </a:lnTo>
                  <a:lnTo>
                    <a:pt x="175738" y="2055973"/>
                  </a:lnTo>
                  <a:lnTo>
                    <a:pt x="148060" y="2094073"/>
                  </a:lnTo>
                  <a:lnTo>
                    <a:pt x="120689" y="2132173"/>
                  </a:lnTo>
                  <a:lnTo>
                    <a:pt x="93686" y="2182973"/>
                  </a:lnTo>
                  <a:lnTo>
                    <a:pt x="67108" y="2221073"/>
                  </a:lnTo>
                  <a:lnTo>
                    <a:pt x="40955" y="2259173"/>
                  </a:lnTo>
                  <a:lnTo>
                    <a:pt x="15227" y="2297273"/>
                  </a:lnTo>
                  <a:lnTo>
                    <a:pt x="0" y="2320201"/>
                  </a:lnTo>
                  <a:lnTo>
                    <a:pt x="5001134" y="2320201"/>
                  </a:lnTo>
                  <a:lnTo>
                    <a:pt x="5001134" y="0"/>
                  </a:lnTo>
                  <a:close/>
                </a:path>
              </a:pathLst>
            </a:custGeom>
            <a:solidFill>
              <a:srgbClr val="0D78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286864" y="8326806"/>
              <a:ext cx="5001260" cy="1960245"/>
            </a:xfrm>
            <a:custGeom>
              <a:avLst/>
              <a:gdLst/>
              <a:ahLst/>
              <a:cxnLst/>
              <a:rect l="l" t="t" r="r" b="b"/>
              <a:pathLst>
                <a:path w="5001259" h="1960245">
                  <a:moveTo>
                    <a:pt x="5001134" y="0"/>
                  </a:moveTo>
                  <a:lnTo>
                    <a:pt x="2195986" y="0"/>
                  </a:lnTo>
                  <a:lnTo>
                    <a:pt x="2173867" y="6866"/>
                  </a:lnTo>
                  <a:lnTo>
                    <a:pt x="2133111" y="32266"/>
                  </a:lnTo>
                  <a:lnTo>
                    <a:pt x="2092509" y="44966"/>
                  </a:lnTo>
                  <a:lnTo>
                    <a:pt x="2011781" y="95766"/>
                  </a:lnTo>
                  <a:lnTo>
                    <a:pt x="1971659" y="108466"/>
                  </a:lnTo>
                  <a:lnTo>
                    <a:pt x="1891914" y="159266"/>
                  </a:lnTo>
                  <a:lnTo>
                    <a:pt x="1852297" y="171966"/>
                  </a:lnTo>
                  <a:lnTo>
                    <a:pt x="1656862" y="298966"/>
                  </a:lnTo>
                  <a:lnTo>
                    <a:pt x="1618324" y="311666"/>
                  </a:lnTo>
                  <a:lnTo>
                    <a:pt x="1428531" y="438666"/>
                  </a:lnTo>
                  <a:lnTo>
                    <a:pt x="1391170" y="476766"/>
                  </a:lnTo>
                  <a:lnTo>
                    <a:pt x="1207498" y="603766"/>
                  </a:lnTo>
                  <a:lnTo>
                    <a:pt x="1171410" y="641866"/>
                  </a:lnTo>
                  <a:lnTo>
                    <a:pt x="1099899" y="692666"/>
                  </a:lnTo>
                  <a:lnTo>
                    <a:pt x="1064483" y="730766"/>
                  </a:lnTo>
                  <a:lnTo>
                    <a:pt x="994341" y="781566"/>
                  </a:lnTo>
                  <a:lnTo>
                    <a:pt x="959621" y="819666"/>
                  </a:lnTo>
                  <a:lnTo>
                    <a:pt x="925138" y="845066"/>
                  </a:lnTo>
                  <a:lnTo>
                    <a:pt x="890896" y="883166"/>
                  </a:lnTo>
                  <a:lnTo>
                    <a:pt x="856896" y="908566"/>
                  </a:lnTo>
                  <a:lnTo>
                    <a:pt x="823142" y="946666"/>
                  </a:lnTo>
                  <a:lnTo>
                    <a:pt x="789636" y="972066"/>
                  </a:lnTo>
                  <a:lnTo>
                    <a:pt x="723379" y="1048266"/>
                  </a:lnTo>
                  <a:lnTo>
                    <a:pt x="690633" y="1073666"/>
                  </a:lnTo>
                  <a:lnTo>
                    <a:pt x="625921" y="1149866"/>
                  </a:lnTo>
                  <a:lnTo>
                    <a:pt x="593960" y="1175266"/>
                  </a:lnTo>
                  <a:lnTo>
                    <a:pt x="562266" y="1213366"/>
                  </a:lnTo>
                  <a:lnTo>
                    <a:pt x="530841" y="1251466"/>
                  </a:lnTo>
                  <a:lnTo>
                    <a:pt x="499688" y="1289566"/>
                  </a:lnTo>
                  <a:lnTo>
                    <a:pt x="468811" y="1314966"/>
                  </a:lnTo>
                  <a:lnTo>
                    <a:pt x="438211" y="1353066"/>
                  </a:lnTo>
                  <a:lnTo>
                    <a:pt x="407891" y="1391166"/>
                  </a:lnTo>
                  <a:lnTo>
                    <a:pt x="377853" y="1429266"/>
                  </a:lnTo>
                  <a:lnTo>
                    <a:pt x="348102" y="1467366"/>
                  </a:lnTo>
                  <a:lnTo>
                    <a:pt x="318639" y="1505466"/>
                  </a:lnTo>
                  <a:lnTo>
                    <a:pt x="289466" y="1543566"/>
                  </a:lnTo>
                  <a:lnTo>
                    <a:pt x="260587" y="1581666"/>
                  </a:lnTo>
                  <a:lnTo>
                    <a:pt x="232004" y="1619766"/>
                  </a:lnTo>
                  <a:lnTo>
                    <a:pt x="203721" y="1657866"/>
                  </a:lnTo>
                  <a:lnTo>
                    <a:pt x="175738" y="1695966"/>
                  </a:lnTo>
                  <a:lnTo>
                    <a:pt x="148060" y="1734066"/>
                  </a:lnTo>
                  <a:lnTo>
                    <a:pt x="120689" y="1772166"/>
                  </a:lnTo>
                  <a:lnTo>
                    <a:pt x="93686" y="1822966"/>
                  </a:lnTo>
                  <a:lnTo>
                    <a:pt x="67108" y="1861066"/>
                  </a:lnTo>
                  <a:lnTo>
                    <a:pt x="40955" y="1899166"/>
                  </a:lnTo>
                  <a:lnTo>
                    <a:pt x="15227" y="1937266"/>
                  </a:lnTo>
                  <a:lnTo>
                    <a:pt x="0" y="1960194"/>
                  </a:lnTo>
                  <a:lnTo>
                    <a:pt x="5001134" y="1960194"/>
                  </a:lnTo>
                  <a:lnTo>
                    <a:pt x="5001134" y="0"/>
                  </a:lnTo>
                  <a:close/>
                </a:path>
              </a:pathLst>
            </a:custGeom>
            <a:solidFill>
              <a:srgbClr val="0D7A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286864" y="8686800"/>
              <a:ext cx="5001260" cy="1600200"/>
            </a:xfrm>
            <a:custGeom>
              <a:avLst/>
              <a:gdLst/>
              <a:ahLst/>
              <a:cxnLst/>
              <a:rect l="l" t="t" r="r" b="b"/>
              <a:pathLst>
                <a:path w="5001259" h="1600200">
                  <a:moveTo>
                    <a:pt x="5001134" y="0"/>
                  </a:moveTo>
                  <a:lnTo>
                    <a:pt x="1546102" y="0"/>
                  </a:lnTo>
                  <a:lnTo>
                    <a:pt x="1428531" y="78672"/>
                  </a:lnTo>
                  <a:lnTo>
                    <a:pt x="1391170" y="116772"/>
                  </a:lnTo>
                  <a:lnTo>
                    <a:pt x="1207498" y="243772"/>
                  </a:lnTo>
                  <a:lnTo>
                    <a:pt x="1171410" y="281872"/>
                  </a:lnTo>
                  <a:lnTo>
                    <a:pt x="1099899" y="332672"/>
                  </a:lnTo>
                  <a:lnTo>
                    <a:pt x="1064483" y="370772"/>
                  </a:lnTo>
                  <a:lnTo>
                    <a:pt x="994341" y="421572"/>
                  </a:lnTo>
                  <a:lnTo>
                    <a:pt x="959621" y="459672"/>
                  </a:lnTo>
                  <a:lnTo>
                    <a:pt x="925138" y="485072"/>
                  </a:lnTo>
                  <a:lnTo>
                    <a:pt x="890896" y="523172"/>
                  </a:lnTo>
                  <a:lnTo>
                    <a:pt x="856896" y="548572"/>
                  </a:lnTo>
                  <a:lnTo>
                    <a:pt x="823142" y="586672"/>
                  </a:lnTo>
                  <a:lnTo>
                    <a:pt x="789636" y="612072"/>
                  </a:lnTo>
                  <a:lnTo>
                    <a:pt x="723379" y="688272"/>
                  </a:lnTo>
                  <a:lnTo>
                    <a:pt x="690633" y="713672"/>
                  </a:lnTo>
                  <a:lnTo>
                    <a:pt x="625921" y="789872"/>
                  </a:lnTo>
                  <a:lnTo>
                    <a:pt x="593960" y="815272"/>
                  </a:lnTo>
                  <a:lnTo>
                    <a:pt x="562266" y="853372"/>
                  </a:lnTo>
                  <a:lnTo>
                    <a:pt x="530841" y="891472"/>
                  </a:lnTo>
                  <a:lnTo>
                    <a:pt x="499688" y="929572"/>
                  </a:lnTo>
                  <a:lnTo>
                    <a:pt x="468811" y="954972"/>
                  </a:lnTo>
                  <a:lnTo>
                    <a:pt x="438211" y="993072"/>
                  </a:lnTo>
                  <a:lnTo>
                    <a:pt x="407891" y="1031172"/>
                  </a:lnTo>
                  <a:lnTo>
                    <a:pt x="377853" y="1069272"/>
                  </a:lnTo>
                  <a:lnTo>
                    <a:pt x="348102" y="1107372"/>
                  </a:lnTo>
                  <a:lnTo>
                    <a:pt x="318639" y="1145472"/>
                  </a:lnTo>
                  <a:lnTo>
                    <a:pt x="289466" y="1183572"/>
                  </a:lnTo>
                  <a:lnTo>
                    <a:pt x="260587" y="1221672"/>
                  </a:lnTo>
                  <a:lnTo>
                    <a:pt x="232004" y="1259772"/>
                  </a:lnTo>
                  <a:lnTo>
                    <a:pt x="203721" y="1297872"/>
                  </a:lnTo>
                  <a:lnTo>
                    <a:pt x="175738" y="1335972"/>
                  </a:lnTo>
                  <a:lnTo>
                    <a:pt x="148060" y="1374072"/>
                  </a:lnTo>
                  <a:lnTo>
                    <a:pt x="120689" y="1412172"/>
                  </a:lnTo>
                  <a:lnTo>
                    <a:pt x="93686" y="1462972"/>
                  </a:lnTo>
                  <a:lnTo>
                    <a:pt x="67108" y="1501072"/>
                  </a:lnTo>
                  <a:lnTo>
                    <a:pt x="40955" y="1539172"/>
                  </a:lnTo>
                  <a:lnTo>
                    <a:pt x="15227" y="1577272"/>
                  </a:lnTo>
                  <a:lnTo>
                    <a:pt x="0" y="1600200"/>
                  </a:lnTo>
                  <a:lnTo>
                    <a:pt x="5001134" y="1600200"/>
                  </a:lnTo>
                  <a:lnTo>
                    <a:pt x="5001134" y="0"/>
                  </a:lnTo>
                  <a:close/>
                </a:path>
              </a:pathLst>
            </a:custGeom>
            <a:solidFill>
              <a:srgbClr val="0D7B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286864" y="9046794"/>
              <a:ext cx="5001260" cy="1240790"/>
            </a:xfrm>
            <a:custGeom>
              <a:avLst/>
              <a:gdLst/>
              <a:ahLst/>
              <a:cxnLst/>
              <a:rect l="l" t="t" r="r" b="b"/>
              <a:pathLst>
                <a:path w="5001259" h="1240790">
                  <a:moveTo>
                    <a:pt x="5001134" y="0"/>
                  </a:moveTo>
                  <a:lnTo>
                    <a:pt x="1074502" y="0"/>
                  </a:lnTo>
                  <a:lnTo>
                    <a:pt x="1064483" y="10778"/>
                  </a:lnTo>
                  <a:lnTo>
                    <a:pt x="994341" y="61578"/>
                  </a:lnTo>
                  <a:lnTo>
                    <a:pt x="959621" y="99678"/>
                  </a:lnTo>
                  <a:lnTo>
                    <a:pt x="925138" y="125078"/>
                  </a:lnTo>
                  <a:lnTo>
                    <a:pt x="890896" y="163178"/>
                  </a:lnTo>
                  <a:lnTo>
                    <a:pt x="856896" y="188578"/>
                  </a:lnTo>
                  <a:lnTo>
                    <a:pt x="823142" y="226678"/>
                  </a:lnTo>
                  <a:lnTo>
                    <a:pt x="789636" y="252078"/>
                  </a:lnTo>
                  <a:lnTo>
                    <a:pt x="723379" y="328278"/>
                  </a:lnTo>
                  <a:lnTo>
                    <a:pt x="690633" y="353678"/>
                  </a:lnTo>
                  <a:lnTo>
                    <a:pt x="625921" y="429878"/>
                  </a:lnTo>
                  <a:lnTo>
                    <a:pt x="593960" y="455278"/>
                  </a:lnTo>
                  <a:lnTo>
                    <a:pt x="562266" y="493378"/>
                  </a:lnTo>
                  <a:lnTo>
                    <a:pt x="530841" y="531478"/>
                  </a:lnTo>
                  <a:lnTo>
                    <a:pt x="499688" y="569578"/>
                  </a:lnTo>
                  <a:lnTo>
                    <a:pt x="468811" y="594978"/>
                  </a:lnTo>
                  <a:lnTo>
                    <a:pt x="438211" y="633078"/>
                  </a:lnTo>
                  <a:lnTo>
                    <a:pt x="407891" y="671178"/>
                  </a:lnTo>
                  <a:lnTo>
                    <a:pt x="377853" y="709278"/>
                  </a:lnTo>
                  <a:lnTo>
                    <a:pt x="348102" y="747378"/>
                  </a:lnTo>
                  <a:lnTo>
                    <a:pt x="318639" y="785478"/>
                  </a:lnTo>
                  <a:lnTo>
                    <a:pt x="289466" y="823578"/>
                  </a:lnTo>
                  <a:lnTo>
                    <a:pt x="260587" y="861678"/>
                  </a:lnTo>
                  <a:lnTo>
                    <a:pt x="232004" y="899778"/>
                  </a:lnTo>
                  <a:lnTo>
                    <a:pt x="203721" y="937878"/>
                  </a:lnTo>
                  <a:lnTo>
                    <a:pt x="175738" y="975978"/>
                  </a:lnTo>
                  <a:lnTo>
                    <a:pt x="148060" y="1014078"/>
                  </a:lnTo>
                  <a:lnTo>
                    <a:pt x="120689" y="1052178"/>
                  </a:lnTo>
                  <a:lnTo>
                    <a:pt x="93686" y="1102978"/>
                  </a:lnTo>
                  <a:lnTo>
                    <a:pt x="67108" y="1141078"/>
                  </a:lnTo>
                  <a:lnTo>
                    <a:pt x="40955" y="1179178"/>
                  </a:lnTo>
                  <a:lnTo>
                    <a:pt x="15227" y="1217278"/>
                  </a:lnTo>
                  <a:lnTo>
                    <a:pt x="0" y="1240205"/>
                  </a:lnTo>
                  <a:lnTo>
                    <a:pt x="5001134" y="1240205"/>
                  </a:lnTo>
                  <a:lnTo>
                    <a:pt x="5001134" y="0"/>
                  </a:lnTo>
                  <a:close/>
                </a:path>
              </a:pathLst>
            </a:custGeom>
            <a:solidFill>
              <a:srgbClr val="0D7D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286864" y="9406445"/>
              <a:ext cx="5001260" cy="880744"/>
            </a:xfrm>
            <a:custGeom>
              <a:avLst/>
              <a:gdLst/>
              <a:ahLst/>
              <a:cxnLst/>
              <a:rect l="l" t="t" r="r" b="b"/>
              <a:pathLst>
                <a:path w="5001259" h="880745">
                  <a:moveTo>
                    <a:pt x="5001134" y="0"/>
                  </a:moveTo>
                  <a:lnTo>
                    <a:pt x="685561" y="0"/>
                  </a:lnTo>
                  <a:lnTo>
                    <a:pt x="625921" y="70226"/>
                  </a:lnTo>
                  <a:lnTo>
                    <a:pt x="593960" y="95626"/>
                  </a:lnTo>
                  <a:lnTo>
                    <a:pt x="562266" y="133726"/>
                  </a:lnTo>
                  <a:lnTo>
                    <a:pt x="530841" y="171826"/>
                  </a:lnTo>
                  <a:lnTo>
                    <a:pt x="499688" y="209926"/>
                  </a:lnTo>
                  <a:lnTo>
                    <a:pt x="468811" y="235326"/>
                  </a:lnTo>
                  <a:lnTo>
                    <a:pt x="438211" y="273426"/>
                  </a:lnTo>
                  <a:lnTo>
                    <a:pt x="407891" y="311526"/>
                  </a:lnTo>
                  <a:lnTo>
                    <a:pt x="377853" y="349626"/>
                  </a:lnTo>
                  <a:lnTo>
                    <a:pt x="348102" y="387726"/>
                  </a:lnTo>
                  <a:lnTo>
                    <a:pt x="318639" y="425826"/>
                  </a:lnTo>
                  <a:lnTo>
                    <a:pt x="289466" y="463926"/>
                  </a:lnTo>
                  <a:lnTo>
                    <a:pt x="260587" y="502026"/>
                  </a:lnTo>
                  <a:lnTo>
                    <a:pt x="232004" y="540126"/>
                  </a:lnTo>
                  <a:lnTo>
                    <a:pt x="203721" y="578226"/>
                  </a:lnTo>
                  <a:lnTo>
                    <a:pt x="175738" y="616326"/>
                  </a:lnTo>
                  <a:lnTo>
                    <a:pt x="148060" y="654426"/>
                  </a:lnTo>
                  <a:lnTo>
                    <a:pt x="120689" y="692526"/>
                  </a:lnTo>
                  <a:lnTo>
                    <a:pt x="93686" y="743326"/>
                  </a:lnTo>
                  <a:lnTo>
                    <a:pt x="67108" y="781426"/>
                  </a:lnTo>
                  <a:lnTo>
                    <a:pt x="40955" y="819526"/>
                  </a:lnTo>
                  <a:lnTo>
                    <a:pt x="15227" y="857626"/>
                  </a:lnTo>
                  <a:lnTo>
                    <a:pt x="0" y="880554"/>
                  </a:lnTo>
                  <a:lnTo>
                    <a:pt x="5001134" y="880554"/>
                  </a:lnTo>
                  <a:lnTo>
                    <a:pt x="5001134" y="0"/>
                  </a:lnTo>
                  <a:close/>
                </a:path>
              </a:pathLst>
            </a:custGeom>
            <a:solidFill>
              <a:srgbClr val="0E7E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286864" y="9766439"/>
              <a:ext cx="5001260" cy="520700"/>
            </a:xfrm>
            <a:custGeom>
              <a:avLst/>
              <a:gdLst/>
              <a:ahLst/>
              <a:cxnLst/>
              <a:rect l="l" t="t" r="r" b="b"/>
              <a:pathLst>
                <a:path w="5001259" h="520700">
                  <a:moveTo>
                    <a:pt x="5001134" y="0"/>
                  </a:moveTo>
                  <a:lnTo>
                    <a:pt x="369758" y="0"/>
                  </a:lnTo>
                  <a:lnTo>
                    <a:pt x="348102" y="27732"/>
                  </a:lnTo>
                  <a:lnTo>
                    <a:pt x="318639" y="65832"/>
                  </a:lnTo>
                  <a:lnTo>
                    <a:pt x="289466" y="103932"/>
                  </a:lnTo>
                  <a:lnTo>
                    <a:pt x="260587" y="142032"/>
                  </a:lnTo>
                  <a:lnTo>
                    <a:pt x="232004" y="180132"/>
                  </a:lnTo>
                  <a:lnTo>
                    <a:pt x="203721" y="218232"/>
                  </a:lnTo>
                  <a:lnTo>
                    <a:pt x="175738" y="256332"/>
                  </a:lnTo>
                  <a:lnTo>
                    <a:pt x="148060" y="294432"/>
                  </a:lnTo>
                  <a:lnTo>
                    <a:pt x="120689" y="332532"/>
                  </a:lnTo>
                  <a:lnTo>
                    <a:pt x="93686" y="383332"/>
                  </a:lnTo>
                  <a:lnTo>
                    <a:pt x="67108" y="421432"/>
                  </a:lnTo>
                  <a:lnTo>
                    <a:pt x="40955" y="459532"/>
                  </a:lnTo>
                  <a:lnTo>
                    <a:pt x="15227" y="497632"/>
                  </a:lnTo>
                  <a:lnTo>
                    <a:pt x="0" y="520560"/>
                  </a:lnTo>
                  <a:lnTo>
                    <a:pt x="5001134" y="520560"/>
                  </a:lnTo>
                  <a:lnTo>
                    <a:pt x="5001134" y="0"/>
                  </a:lnTo>
                  <a:close/>
                </a:path>
              </a:pathLst>
            </a:custGeom>
            <a:solidFill>
              <a:srgbClr val="0E80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286864" y="10126434"/>
              <a:ext cx="5001260" cy="160655"/>
            </a:xfrm>
            <a:custGeom>
              <a:avLst/>
              <a:gdLst/>
              <a:ahLst/>
              <a:cxnLst/>
              <a:rect l="l" t="t" r="r" b="b"/>
              <a:pathLst>
                <a:path w="5001259" h="160654">
                  <a:moveTo>
                    <a:pt x="5001134" y="0"/>
                  </a:moveTo>
                  <a:lnTo>
                    <a:pt x="106092" y="0"/>
                  </a:lnTo>
                  <a:lnTo>
                    <a:pt x="93686" y="23338"/>
                  </a:lnTo>
                  <a:lnTo>
                    <a:pt x="67108" y="61438"/>
                  </a:lnTo>
                  <a:lnTo>
                    <a:pt x="40955" y="99538"/>
                  </a:lnTo>
                  <a:lnTo>
                    <a:pt x="15227" y="137638"/>
                  </a:lnTo>
                  <a:lnTo>
                    <a:pt x="0" y="160566"/>
                  </a:lnTo>
                  <a:lnTo>
                    <a:pt x="5001134" y="160566"/>
                  </a:lnTo>
                  <a:lnTo>
                    <a:pt x="5001134" y="0"/>
                  </a:lnTo>
                  <a:close/>
                </a:path>
              </a:pathLst>
            </a:custGeom>
            <a:solidFill>
              <a:srgbClr val="0E81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76921" y="8580602"/>
              <a:ext cx="75958" cy="7595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74355" y="8580602"/>
              <a:ext cx="75958" cy="7595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75638" y="8580602"/>
              <a:ext cx="75958" cy="7595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3084" y="8580602"/>
              <a:ext cx="75958" cy="7595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2157" y="8580602"/>
              <a:ext cx="75958" cy="7595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70874" y="8580602"/>
              <a:ext cx="75971" cy="7595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69603" y="8580602"/>
              <a:ext cx="75958" cy="7595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68320" y="8580602"/>
              <a:ext cx="75958" cy="759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7037" y="8580602"/>
              <a:ext cx="75958" cy="7595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76921" y="8731796"/>
              <a:ext cx="75958" cy="7595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75638" y="8731796"/>
              <a:ext cx="75958" cy="7595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74355" y="8731796"/>
              <a:ext cx="75958" cy="759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3084" y="8731796"/>
              <a:ext cx="75958" cy="7595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72157" y="8731796"/>
              <a:ext cx="75958" cy="7595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70874" y="8731796"/>
              <a:ext cx="75971" cy="7595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69603" y="8731796"/>
              <a:ext cx="75958" cy="7595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68320" y="8731796"/>
              <a:ext cx="75958" cy="7595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67037" y="8731796"/>
              <a:ext cx="75958" cy="7595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76921" y="9035275"/>
              <a:ext cx="75958" cy="7595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75638" y="9035275"/>
              <a:ext cx="75958" cy="7595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74355" y="9035275"/>
              <a:ext cx="75958" cy="7595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3084" y="9035275"/>
              <a:ext cx="75958" cy="7595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72157" y="9035275"/>
              <a:ext cx="75958" cy="7595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70874" y="9035275"/>
              <a:ext cx="75971" cy="7595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69603" y="9035275"/>
              <a:ext cx="75958" cy="7595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68320" y="9035275"/>
              <a:ext cx="75958" cy="7595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67037" y="9035275"/>
              <a:ext cx="75958" cy="7595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76921" y="8883002"/>
              <a:ext cx="75958" cy="7595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75638" y="8883002"/>
              <a:ext cx="75958" cy="7595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74355" y="8883002"/>
              <a:ext cx="75958" cy="7595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3084" y="8883002"/>
              <a:ext cx="75958" cy="7595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2157" y="8883002"/>
              <a:ext cx="75958" cy="7595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70874" y="8883002"/>
              <a:ext cx="75971" cy="7595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69603" y="8883002"/>
              <a:ext cx="75958" cy="7595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68320" y="8883002"/>
              <a:ext cx="75958" cy="7595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7037" y="8883002"/>
              <a:ext cx="75958" cy="75958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0" y="0"/>
            <a:ext cx="8897620" cy="9989820"/>
            <a:chOff x="0" y="0"/>
            <a:chExt cx="8897620" cy="9989820"/>
          </a:xfrm>
        </p:grpSpPr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5349099" cy="350484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600" y="715314"/>
              <a:ext cx="75958" cy="7597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6316" y="715314"/>
              <a:ext cx="75958" cy="7597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5033" y="715314"/>
              <a:ext cx="75971" cy="7597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4119" y="715314"/>
              <a:ext cx="75958" cy="7597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2835" y="715314"/>
              <a:ext cx="75958" cy="7597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1565" y="715314"/>
              <a:ext cx="75958" cy="7597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0282" y="715314"/>
              <a:ext cx="75958" cy="7597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999" y="715314"/>
              <a:ext cx="75958" cy="7597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7716" y="715314"/>
              <a:ext cx="75958" cy="7597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600" y="866876"/>
              <a:ext cx="75958" cy="7595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6316" y="866876"/>
              <a:ext cx="75958" cy="7595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5033" y="866876"/>
              <a:ext cx="75971" cy="7595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4119" y="866876"/>
              <a:ext cx="75958" cy="7595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2835" y="866876"/>
              <a:ext cx="75958" cy="7595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1565" y="866876"/>
              <a:ext cx="75958" cy="7595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0282" y="866876"/>
              <a:ext cx="75958" cy="7595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8999" y="866876"/>
              <a:ext cx="75958" cy="7595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7716" y="866876"/>
              <a:ext cx="75958" cy="7595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600" y="1170355"/>
              <a:ext cx="75958" cy="7595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6316" y="1170355"/>
              <a:ext cx="75958" cy="7595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5033" y="1170355"/>
              <a:ext cx="75971" cy="7595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4119" y="1170355"/>
              <a:ext cx="75958" cy="7595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2835" y="1170355"/>
              <a:ext cx="75958" cy="7595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1565" y="1170355"/>
              <a:ext cx="75958" cy="7595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8999" y="1170355"/>
              <a:ext cx="75958" cy="7595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0282" y="1170355"/>
              <a:ext cx="75958" cy="7595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7716" y="1170355"/>
              <a:ext cx="75958" cy="7595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6316" y="1018082"/>
              <a:ext cx="75958" cy="7595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600" y="1018082"/>
              <a:ext cx="75958" cy="7595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5033" y="1018082"/>
              <a:ext cx="75971" cy="7595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4119" y="1018082"/>
              <a:ext cx="75958" cy="7595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2835" y="1018082"/>
              <a:ext cx="75958" cy="7595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1565" y="1018082"/>
              <a:ext cx="75958" cy="7595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0282" y="1018082"/>
              <a:ext cx="75958" cy="7595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999" y="1018082"/>
              <a:ext cx="75958" cy="7595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7716" y="1018082"/>
              <a:ext cx="75958" cy="7595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277732"/>
              <a:ext cx="8897391" cy="7711909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9232824" y="2602344"/>
            <a:ext cx="867029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08965">
              <a:lnSpc>
                <a:spcPct val="100000"/>
              </a:lnSpc>
              <a:spcBef>
                <a:spcPts val="100"/>
              </a:spcBef>
              <a:buChar char="•"/>
              <a:tabLst>
                <a:tab pos="257175" algn="l"/>
              </a:tabLst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circuit</a:t>
            </a:r>
            <a:r>
              <a:rPr sz="32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consists</a:t>
            </a:r>
            <a:r>
              <a:rPr sz="32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ESP32,</a:t>
            </a:r>
            <a:r>
              <a:rPr sz="32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IR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sensors,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servo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motor,</a:t>
            </a:r>
            <a:r>
              <a:rPr sz="32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2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power</a:t>
            </a:r>
            <a:r>
              <a:rPr sz="32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supply.</a:t>
            </a:r>
            <a:endParaRPr sz="3200">
              <a:latin typeface="Times New Roman"/>
              <a:cs typeface="Times New Roman"/>
            </a:endParaRPr>
          </a:p>
          <a:p>
            <a:pPr marL="256540" indent="-244475">
              <a:lnSpc>
                <a:spcPct val="100000"/>
              </a:lnSpc>
              <a:buChar char="•"/>
              <a:tabLst>
                <a:tab pos="257175" algn="l"/>
              </a:tabLst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Shows</a:t>
            </a:r>
            <a:r>
              <a:rPr sz="32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real-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parking status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slot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availability.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wipe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2B6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2820" y="8567270"/>
            <a:ext cx="7705090" cy="1720214"/>
            <a:chOff x="10532820" y="8567270"/>
            <a:chExt cx="7705090" cy="1720214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2820" y="8567270"/>
              <a:ext cx="7704936" cy="17197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32820" y="10148036"/>
              <a:ext cx="7705090" cy="139065"/>
            </a:xfrm>
            <a:custGeom>
              <a:avLst/>
              <a:gdLst/>
              <a:ahLst/>
              <a:cxnLst/>
              <a:rect l="l" t="t" r="r" b="b"/>
              <a:pathLst>
                <a:path w="7705090" h="139065">
                  <a:moveTo>
                    <a:pt x="7578323" y="0"/>
                  </a:moveTo>
                  <a:lnTo>
                    <a:pt x="127613" y="0"/>
                  </a:lnTo>
                  <a:lnTo>
                    <a:pt x="67968" y="70233"/>
                  </a:lnTo>
                  <a:lnTo>
                    <a:pt x="36007" y="95633"/>
                  </a:lnTo>
                  <a:lnTo>
                    <a:pt x="0" y="138963"/>
                  </a:lnTo>
                  <a:lnTo>
                    <a:pt x="7704936" y="138963"/>
                  </a:lnTo>
                  <a:lnTo>
                    <a:pt x="7658846" y="82933"/>
                  </a:lnTo>
                  <a:lnTo>
                    <a:pt x="7627046" y="44833"/>
                  </a:lnTo>
                  <a:lnTo>
                    <a:pt x="7594898" y="19433"/>
                  </a:lnTo>
                  <a:lnTo>
                    <a:pt x="7578323" y="0"/>
                  </a:lnTo>
                  <a:close/>
                </a:path>
              </a:pathLst>
            </a:custGeom>
            <a:solidFill>
              <a:srgbClr val="0E7E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3270273" cy="24124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593034" y="8727478"/>
            <a:ext cx="75971" cy="7595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92119" y="8727478"/>
            <a:ext cx="75958" cy="7595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990836" y="8727478"/>
            <a:ext cx="75958" cy="7595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189566" y="8727478"/>
            <a:ext cx="75958" cy="7595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88283" y="8727478"/>
            <a:ext cx="75958" cy="7595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586999" y="8727478"/>
            <a:ext cx="75958" cy="7595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85716" y="8727478"/>
            <a:ext cx="75958" cy="7595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984802" y="8727478"/>
            <a:ext cx="75958" cy="7595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183518" y="8727478"/>
            <a:ext cx="75958" cy="7595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593034" y="8879040"/>
            <a:ext cx="75971" cy="7595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92119" y="8879040"/>
            <a:ext cx="75958" cy="7595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990836" y="8879040"/>
            <a:ext cx="75958" cy="7595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189566" y="8879040"/>
            <a:ext cx="75958" cy="7595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388283" y="8879040"/>
            <a:ext cx="75958" cy="7595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85716" y="8879040"/>
            <a:ext cx="75958" cy="7595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586999" y="8879040"/>
            <a:ext cx="75958" cy="7595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984802" y="8879040"/>
            <a:ext cx="75958" cy="7595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183518" y="8879040"/>
            <a:ext cx="75958" cy="7595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593034" y="9182519"/>
            <a:ext cx="75971" cy="7595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92119" y="9182519"/>
            <a:ext cx="75958" cy="7595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990836" y="9182519"/>
            <a:ext cx="75958" cy="7595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189566" y="9182519"/>
            <a:ext cx="75958" cy="7595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388283" y="9182519"/>
            <a:ext cx="75958" cy="7595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586999" y="9182519"/>
            <a:ext cx="75958" cy="7595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85716" y="9182519"/>
            <a:ext cx="75958" cy="7595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984802" y="9182519"/>
            <a:ext cx="75958" cy="7595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183518" y="9182519"/>
            <a:ext cx="75958" cy="7595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593034" y="9030246"/>
            <a:ext cx="75971" cy="7595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92119" y="9030246"/>
            <a:ext cx="75958" cy="7595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990836" y="9030246"/>
            <a:ext cx="75958" cy="75958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189566" y="9030246"/>
            <a:ext cx="75958" cy="75958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388283" y="9030246"/>
            <a:ext cx="75958" cy="7595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586999" y="9030246"/>
            <a:ext cx="75958" cy="7595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85716" y="9030246"/>
            <a:ext cx="75958" cy="7595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984802" y="9030246"/>
            <a:ext cx="75958" cy="7595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183518" y="9030246"/>
            <a:ext cx="75958" cy="75958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13436999" y="0"/>
            <a:ext cx="4851400" cy="215265"/>
          </a:xfrm>
          <a:custGeom>
            <a:avLst/>
            <a:gdLst/>
            <a:ahLst/>
            <a:cxnLst/>
            <a:rect l="l" t="t" r="r" b="b"/>
            <a:pathLst>
              <a:path w="4851400" h="215265">
                <a:moveTo>
                  <a:pt x="4850999" y="0"/>
                </a:moveTo>
                <a:lnTo>
                  <a:pt x="100344" y="0"/>
                </a:lnTo>
                <a:lnTo>
                  <a:pt x="0" y="138213"/>
                </a:lnTo>
                <a:lnTo>
                  <a:pt x="4141" y="168244"/>
                </a:lnTo>
                <a:lnTo>
                  <a:pt x="11156" y="214922"/>
                </a:lnTo>
                <a:lnTo>
                  <a:pt x="4850999" y="214922"/>
                </a:lnTo>
                <a:lnTo>
                  <a:pt x="4850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031838" y="650519"/>
            <a:ext cx="4256405" cy="378460"/>
          </a:xfrm>
          <a:custGeom>
            <a:avLst/>
            <a:gdLst/>
            <a:ahLst/>
            <a:cxnLst/>
            <a:rect l="l" t="t" r="r" b="b"/>
            <a:pathLst>
              <a:path w="4256405" h="378459">
                <a:moveTo>
                  <a:pt x="4256161" y="0"/>
                </a:moveTo>
                <a:lnTo>
                  <a:pt x="0" y="0"/>
                </a:lnTo>
                <a:lnTo>
                  <a:pt x="521147" y="378358"/>
                </a:lnTo>
                <a:lnTo>
                  <a:pt x="4256161" y="378358"/>
                </a:lnTo>
                <a:lnTo>
                  <a:pt x="42561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152972" y="1464475"/>
            <a:ext cx="3135630" cy="379095"/>
          </a:xfrm>
          <a:custGeom>
            <a:avLst/>
            <a:gdLst/>
            <a:ahLst/>
            <a:cxnLst/>
            <a:rect l="l" t="t" r="r" b="b"/>
            <a:pathLst>
              <a:path w="3135630" h="379094">
                <a:moveTo>
                  <a:pt x="3135027" y="0"/>
                </a:moveTo>
                <a:lnTo>
                  <a:pt x="0" y="0"/>
                </a:lnTo>
                <a:lnTo>
                  <a:pt x="521654" y="378726"/>
                </a:lnTo>
                <a:lnTo>
                  <a:pt x="3135027" y="378726"/>
                </a:lnTo>
                <a:lnTo>
                  <a:pt x="31350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274124" y="2278443"/>
            <a:ext cx="2014220" cy="379095"/>
          </a:xfrm>
          <a:custGeom>
            <a:avLst/>
            <a:gdLst/>
            <a:ahLst/>
            <a:cxnLst/>
            <a:rect l="l" t="t" r="r" b="b"/>
            <a:pathLst>
              <a:path w="2014219" h="379094">
                <a:moveTo>
                  <a:pt x="2013874" y="0"/>
                </a:moveTo>
                <a:lnTo>
                  <a:pt x="0" y="0"/>
                </a:lnTo>
                <a:lnTo>
                  <a:pt x="521637" y="378714"/>
                </a:lnTo>
                <a:lnTo>
                  <a:pt x="2013874" y="378714"/>
                </a:lnTo>
                <a:lnTo>
                  <a:pt x="20138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395749" y="3092754"/>
            <a:ext cx="819785" cy="335915"/>
          </a:xfrm>
          <a:custGeom>
            <a:avLst/>
            <a:gdLst/>
            <a:ahLst/>
            <a:cxnLst/>
            <a:rect l="l" t="t" r="r" b="b"/>
            <a:pathLst>
              <a:path w="819784" h="335914">
                <a:moveTo>
                  <a:pt x="819319" y="0"/>
                </a:moveTo>
                <a:lnTo>
                  <a:pt x="0" y="0"/>
                </a:lnTo>
                <a:lnTo>
                  <a:pt x="462006" y="335421"/>
                </a:lnTo>
                <a:lnTo>
                  <a:pt x="502582" y="329170"/>
                </a:lnTo>
                <a:lnTo>
                  <a:pt x="553154" y="320694"/>
                </a:lnTo>
                <a:lnTo>
                  <a:pt x="591543" y="313736"/>
                </a:lnTo>
                <a:lnTo>
                  <a:pt x="8193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10143363"/>
            <a:ext cx="3839210" cy="144145"/>
          </a:xfrm>
          <a:custGeom>
            <a:avLst/>
            <a:gdLst/>
            <a:ahLst/>
            <a:cxnLst/>
            <a:rect l="l" t="t" r="r" b="b"/>
            <a:pathLst>
              <a:path w="3839210" h="144145">
                <a:moveTo>
                  <a:pt x="3827526" y="0"/>
                </a:moveTo>
                <a:lnTo>
                  <a:pt x="0" y="0"/>
                </a:lnTo>
                <a:lnTo>
                  <a:pt x="0" y="143636"/>
                </a:lnTo>
                <a:lnTo>
                  <a:pt x="3790527" y="143636"/>
                </a:lnTo>
                <a:lnTo>
                  <a:pt x="3838751" y="77213"/>
                </a:lnTo>
                <a:lnTo>
                  <a:pt x="3834540" y="46673"/>
                </a:lnTo>
                <a:lnTo>
                  <a:pt x="38275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7701115"/>
            <a:ext cx="1002030" cy="379095"/>
          </a:xfrm>
          <a:custGeom>
            <a:avLst/>
            <a:gdLst/>
            <a:ahLst/>
            <a:cxnLst/>
            <a:rect l="l" t="t" r="r" b="b"/>
            <a:pathLst>
              <a:path w="1002030" h="379095">
                <a:moveTo>
                  <a:pt x="479876" y="0"/>
                </a:moveTo>
                <a:lnTo>
                  <a:pt x="0" y="0"/>
                </a:lnTo>
                <a:lnTo>
                  <a:pt x="0" y="378726"/>
                </a:lnTo>
                <a:lnTo>
                  <a:pt x="1001532" y="378726"/>
                </a:lnTo>
                <a:lnTo>
                  <a:pt x="4798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8515083"/>
            <a:ext cx="2122805" cy="379095"/>
          </a:xfrm>
          <a:custGeom>
            <a:avLst/>
            <a:gdLst/>
            <a:ahLst/>
            <a:cxnLst/>
            <a:rect l="l" t="t" r="r" b="b"/>
            <a:pathLst>
              <a:path w="2122805" h="379095">
                <a:moveTo>
                  <a:pt x="1601031" y="0"/>
                </a:moveTo>
                <a:lnTo>
                  <a:pt x="0" y="0"/>
                </a:lnTo>
                <a:lnTo>
                  <a:pt x="0" y="378713"/>
                </a:lnTo>
                <a:lnTo>
                  <a:pt x="2122670" y="378713"/>
                </a:lnTo>
                <a:lnTo>
                  <a:pt x="16010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9329394"/>
            <a:ext cx="3244215" cy="378460"/>
          </a:xfrm>
          <a:custGeom>
            <a:avLst/>
            <a:gdLst/>
            <a:ahLst/>
            <a:cxnLst/>
            <a:rect l="l" t="t" r="r" b="b"/>
            <a:pathLst>
              <a:path w="3244215" h="378459">
                <a:moveTo>
                  <a:pt x="2722659" y="0"/>
                </a:moveTo>
                <a:lnTo>
                  <a:pt x="0" y="0"/>
                </a:lnTo>
                <a:lnTo>
                  <a:pt x="0" y="378371"/>
                </a:lnTo>
                <a:lnTo>
                  <a:pt x="3243825" y="378371"/>
                </a:lnTo>
                <a:lnTo>
                  <a:pt x="27226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77410">
              <a:lnSpc>
                <a:spcPct val="100000"/>
              </a:lnSpc>
              <a:spcBef>
                <a:spcPts val="100"/>
              </a:spcBef>
            </a:pPr>
            <a:r>
              <a:rPr dirty="0"/>
              <a:t>Project</a:t>
            </a:r>
            <a:r>
              <a:rPr spc="-55" dirty="0"/>
              <a:t> </a:t>
            </a:r>
            <a:r>
              <a:rPr spc="-10" dirty="0"/>
              <a:t>Demonstration</a:t>
            </a:r>
          </a:p>
        </p:txBody>
      </p:sp>
      <p:pic>
        <p:nvPicPr>
          <p:cNvPr id="52" name="demonstration">
            <a:hlinkClick r:id="" action="ppaction://media"/>
            <a:extLst>
              <a:ext uri="{FF2B5EF4-FFF2-40B4-BE49-F238E27FC236}">
                <a16:creationId xmlns:a16="http://schemas.microsoft.com/office/drawing/2014/main" id="{6EDCC3FE-CB80-098C-623E-73F82A4D1A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45548" y="2506375"/>
            <a:ext cx="11668291" cy="6576674"/>
          </a:xfrm>
          <a:prstGeom prst="rect">
            <a:avLst/>
          </a:prstGeom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88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16498" y="1950745"/>
            <a:ext cx="612140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10" dirty="0">
                <a:solidFill>
                  <a:srgbClr val="D3E96A"/>
                </a:solidFill>
                <a:latin typeface="Times New Roman"/>
                <a:cs typeface="Times New Roman"/>
              </a:rPr>
              <a:t>Advantages</a:t>
            </a:r>
            <a:endParaRPr sz="9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3914" y="4425835"/>
            <a:ext cx="16396969" cy="1848485"/>
          </a:xfrm>
          <a:custGeom>
            <a:avLst/>
            <a:gdLst/>
            <a:ahLst/>
            <a:cxnLst/>
            <a:rect l="l" t="t" r="r" b="b"/>
            <a:pathLst>
              <a:path w="16396969" h="1848485">
                <a:moveTo>
                  <a:pt x="4269600" y="924128"/>
                </a:moveTo>
                <a:lnTo>
                  <a:pt x="3823208" y="0"/>
                </a:lnTo>
                <a:lnTo>
                  <a:pt x="0" y="0"/>
                </a:lnTo>
                <a:lnTo>
                  <a:pt x="446760" y="924128"/>
                </a:lnTo>
                <a:lnTo>
                  <a:pt x="0" y="1848243"/>
                </a:lnTo>
                <a:lnTo>
                  <a:pt x="3823208" y="1848243"/>
                </a:lnTo>
                <a:lnTo>
                  <a:pt x="4269600" y="924128"/>
                </a:lnTo>
                <a:close/>
              </a:path>
              <a:path w="16396969" h="1848485">
                <a:moveTo>
                  <a:pt x="8336889" y="924128"/>
                </a:moveTo>
                <a:lnTo>
                  <a:pt x="7890484" y="0"/>
                </a:lnTo>
                <a:lnTo>
                  <a:pt x="4067289" y="0"/>
                </a:lnTo>
                <a:lnTo>
                  <a:pt x="4514050" y="924128"/>
                </a:lnTo>
                <a:lnTo>
                  <a:pt x="4067289" y="1848243"/>
                </a:lnTo>
                <a:lnTo>
                  <a:pt x="7890484" y="1848243"/>
                </a:lnTo>
                <a:lnTo>
                  <a:pt x="8336889" y="924128"/>
                </a:lnTo>
                <a:close/>
              </a:path>
              <a:path w="16396969" h="1848485">
                <a:moveTo>
                  <a:pt x="12356287" y="924128"/>
                </a:moveTo>
                <a:lnTo>
                  <a:pt x="11909882" y="0"/>
                </a:lnTo>
                <a:lnTo>
                  <a:pt x="8086687" y="0"/>
                </a:lnTo>
                <a:lnTo>
                  <a:pt x="8533447" y="924128"/>
                </a:lnTo>
                <a:lnTo>
                  <a:pt x="8086687" y="1848243"/>
                </a:lnTo>
                <a:lnTo>
                  <a:pt x="11909882" y="1848243"/>
                </a:lnTo>
                <a:lnTo>
                  <a:pt x="12356287" y="924128"/>
                </a:lnTo>
                <a:close/>
              </a:path>
              <a:path w="16396969" h="1848485">
                <a:moveTo>
                  <a:pt x="16396919" y="924128"/>
                </a:moveTo>
                <a:lnTo>
                  <a:pt x="15950527" y="0"/>
                </a:lnTo>
                <a:lnTo>
                  <a:pt x="12127319" y="0"/>
                </a:lnTo>
                <a:lnTo>
                  <a:pt x="12574080" y="924128"/>
                </a:lnTo>
                <a:lnTo>
                  <a:pt x="12127319" y="1848243"/>
                </a:lnTo>
                <a:lnTo>
                  <a:pt x="15950527" y="1848243"/>
                </a:lnTo>
                <a:lnTo>
                  <a:pt x="16396919" y="924128"/>
                </a:lnTo>
                <a:close/>
              </a:path>
            </a:pathLst>
          </a:custGeom>
          <a:solidFill>
            <a:srgbClr val="006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666" y="5055742"/>
            <a:ext cx="22726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65" dirty="0">
                <a:solidFill>
                  <a:srgbClr val="FFFFFF"/>
                </a:solidFill>
                <a:latin typeface="Tahoma"/>
                <a:cs typeface="Tahoma"/>
              </a:rPr>
              <a:t>Saves</a:t>
            </a:r>
            <a:r>
              <a:rPr sz="3200" b="1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20" dirty="0">
                <a:solidFill>
                  <a:srgbClr val="FFFFFF"/>
                </a:solidFill>
                <a:latin typeface="Tahoma"/>
                <a:cs typeface="Tahoma"/>
              </a:rPr>
              <a:t>Time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90416" y="4840097"/>
            <a:ext cx="195072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320" marR="5080" indent="-135255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solidFill>
                  <a:srgbClr val="FFFFFF"/>
                </a:solidFill>
                <a:latin typeface="Tahoma"/>
                <a:cs typeface="Tahoma"/>
              </a:rPr>
              <a:t>Enhances </a:t>
            </a:r>
            <a:r>
              <a:rPr sz="3200" b="1" spc="-10" dirty="0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1455" y="4635982"/>
            <a:ext cx="3022600" cy="2574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9135" marR="19050" algn="ctr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FFFFFF"/>
                </a:solidFill>
                <a:latin typeface="Tahoma"/>
                <a:cs typeface="Tahoma"/>
              </a:rPr>
              <a:t>Reduces Parking Congestion</a:t>
            </a:r>
            <a:endParaRPr sz="320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  <a:spcBef>
                <a:spcPts val="3275"/>
              </a:spcBef>
            </a:pPr>
            <a:r>
              <a:rPr sz="1800" spc="-45" dirty="0">
                <a:solidFill>
                  <a:srgbClr val="FFFFFF"/>
                </a:solidFill>
                <a:latin typeface="Lucida Sans"/>
                <a:cs typeface="Lucida Sans"/>
              </a:rPr>
              <a:t>Optimized</a:t>
            </a:r>
            <a:r>
              <a:rPr sz="1800" spc="-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Lucida Sans"/>
                <a:cs typeface="Lucida Sans"/>
              </a:rPr>
              <a:t>space</a:t>
            </a:r>
            <a:r>
              <a:rPr sz="200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Lucida Sans"/>
                <a:cs typeface="Lucida Sans"/>
              </a:rPr>
              <a:t>utilization </a:t>
            </a:r>
            <a:r>
              <a:rPr sz="1800" spc="-40" dirty="0">
                <a:solidFill>
                  <a:srgbClr val="FFFFFF"/>
                </a:solidFill>
                <a:latin typeface="Lucida Sans"/>
                <a:cs typeface="Lucida Sans"/>
              </a:rPr>
              <a:t>improves</a:t>
            </a:r>
            <a:r>
              <a:rPr sz="1800" spc="-8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Lucida Sans"/>
                <a:cs typeface="Lucida Sans"/>
              </a:rPr>
              <a:t>parking</a:t>
            </a:r>
            <a:r>
              <a:rPr sz="1800" spc="-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Lucida Sans"/>
                <a:cs typeface="Lucida Sans"/>
              </a:rPr>
              <a:t>efficiency.</a:t>
            </a:r>
            <a:endParaRPr sz="180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79301" y="6560172"/>
            <a:ext cx="3573145" cy="970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2520"/>
              </a:lnSpc>
              <a:spcBef>
                <a:spcPts val="80"/>
              </a:spcBef>
            </a:pPr>
            <a:r>
              <a:rPr sz="2000" spc="-30" dirty="0">
                <a:solidFill>
                  <a:srgbClr val="FFFFFF"/>
                </a:solidFill>
                <a:latin typeface="Lucida Sans"/>
                <a:cs typeface="Lucida Sans"/>
              </a:rPr>
              <a:t>Eliminates</a:t>
            </a:r>
            <a:r>
              <a:rPr sz="2000" spc="-10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Lucida Sans"/>
                <a:cs typeface="Lucida Sans"/>
              </a:rPr>
              <a:t>manual</a:t>
            </a:r>
            <a:r>
              <a:rPr sz="2000" spc="-10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Lucida Sans"/>
                <a:cs typeface="Lucida Sans"/>
              </a:rPr>
              <a:t>parking </a:t>
            </a:r>
            <a:r>
              <a:rPr sz="2000" spc="-35" dirty="0">
                <a:solidFill>
                  <a:srgbClr val="FFFFFF"/>
                </a:solidFill>
                <a:latin typeface="Lucida Sans"/>
                <a:cs typeface="Lucida Sans"/>
              </a:rPr>
              <a:t>allocation</a:t>
            </a:r>
            <a:r>
              <a:rPr sz="200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200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Lucida Sans"/>
                <a:cs typeface="Lucida Sans"/>
              </a:rPr>
              <a:t>reduces</a:t>
            </a:r>
            <a:r>
              <a:rPr sz="200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Lucida Sans"/>
                <a:cs typeface="Lucida Sans"/>
              </a:rPr>
              <a:t>search time.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18142" y="6560540"/>
            <a:ext cx="3627120" cy="6508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2520"/>
              </a:lnSpc>
              <a:spcBef>
                <a:spcPts val="80"/>
              </a:spcBef>
            </a:pPr>
            <a:r>
              <a:rPr sz="2000" spc="-10" dirty="0">
                <a:solidFill>
                  <a:srgbClr val="FFFFFF"/>
                </a:solidFill>
                <a:latin typeface="Lucida Sans"/>
                <a:cs typeface="Lucida Sans"/>
              </a:rPr>
              <a:t>Prevents</a:t>
            </a:r>
            <a:r>
              <a:rPr sz="200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Lucida Sans"/>
                <a:cs typeface="Lucida Sans"/>
              </a:rPr>
              <a:t>unauthorized</a:t>
            </a:r>
            <a:r>
              <a:rPr sz="2000" spc="-11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Lucida Sans"/>
                <a:cs typeface="Lucida Sans"/>
              </a:rPr>
              <a:t>vehicle entry</a:t>
            </a:r>
            <a:r>
              <a:rPr sz="200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2000" spc="-14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Lucida Sans"/>
                <a:cs typeface="Lucida Sans"/>
              </a:rPr>
              <a:t>usage.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358773" y="4583785"/>
            <a:ext cx="3184525" cy="2947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0" marR="506095" algn="ctr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FFFFFF"/>
                </a:solidFill>
                <a:latin typeface="Tahoma"/>
                <a:cs typeface="Tahoma"/>
              </a:rPr>
              <a:t>Smart Urban </a:t>
            </a:r>
            <a:r>
              <a:rPr sz="3200" b="1" spc="-20" dirty="0">
                <a:solidFill>
                  <a:srgbClr val="FFFFFF"/>
                </a:solidFill>
                <a:latin typeface="Tahoma"/>
                <a:cs typeface="Tahoma"/>
              </a:rPr>
              <a:t>Solution</a:t>
            </a:r>
            <a:endParaRPr sz="3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250">
              <a:latin typeface="Tahoma"/>
              <a:cs typeface="Tahoma"/>
            </a:endParaRPr>
          </a:p>
          <a:p>
            <a:pPr marL="12700" marR="5080" algn="just">
              <a:lnSpc>
                <a:spcPct val="105000"/>
              </a:lnSpc>
            </a:pPr>
            <a:r>
              <a:rPr sz="2000" spc="-114" dirty="0">
                <a:solidFill>
                  <a:srgbClr val="FFFFFF"/>
                </a:solidFill>
                <a:latin typeface="Lucida Sans"/>
                <a:cs typeface="Lucida Sans"/>
              </a:rPr>
              <a:t>A </a:t>
            </a:r>
            <a:r>
              <a:rPr sz="2000" spc="-35" dirty="0">
                <a:solidFill>
                  <a:srgbClr val="FFFFFF"/>
                </a:solidFill>
                <a:latin typeface="Lucida Sans"/>
                <a:cs typeface="Lucida Sans"/>
              </a:rPr>
              <a:t>step</a:t>
            </a:r>
            <a:r>
              <a:rPr sz="200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Lucida Sans"/>
                <a:cs typeface="Lucida Sans"/>
              </a:rPr>
              <a:t>towards</a:t>
            </a:r>
            <a:r>
              <a:rPr sz="200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Lucida Sans"/>
                <a:cs typeface="Lucida Sans"/>
              </a:rPr>
              <a:t>developing</a:t>
            </a:r>
            <a:r>
              <a:rPr sz="2000" spc="-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Lucida Sans"/>
                <a:cs typeface="Lucida Sans"/>
              </a:rPr>
              <a:t>intelligent</a:t>
            </a:r>
            <a:r>
              <a:rPr sz="200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Lucida Sans"/>
                <a:cs typeface="Lucida Sans"/>
              </a:rPr>
              <a:t>and</a:t>
            </a:r>
            <a:r>
              <a:rPr sz="2000" spc="-11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Lucida Sans"/>
                <a:cs typeface="Lucida Sans"/>
              </a:rPr>
              <a:t>sustainable</a:t>
            </a:r>
            <a:r>
              <a:rPr sz="2000" spc="-2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Lucida Sans"/>
                <a:cs typeface="Lucida Sans"/>
              </a:rPr>
              <a:t>cities.</a:t>
            </a:r>
            <a:endParaRPr sz="2000">
              <a:latin typeface="Lucida Sans"/>
              <a:cs typeface="Lucida San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72040" y="8331479"/>
            <a:ext cx="75958" cy="7595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70757" y="8331479"/>
            <a:ext cx="75958" cy="7595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69475" y="8331479"/>
            <a:ext cx="75971" cy="7595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68204" y="8331479"/>
            <a:ext cx="75958" cy="7595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6920" y="8331479"/>
            <a:ext cx="75958" cy="7595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65993" y="8331479"/>
            <a:ext cx="75971" cy="7595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4722" y="8331479"/>
            <a:ext cx="75958" cy="7595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63440" y="8331479"/>
            <a:ext cx="75958" cy="7595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62157" y="8331479"/>
            <a:ext cx="75958" cy="7595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72040" y="8483041"/>
            <a:ext cx="75958" cy="7595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70757" y="8483041"/>
            <a:ext cx="75958" cy="7595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69475" y="8483041"/>
            <a:ext cx="75971" cy="7595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68204" y="8483041"/>
            <a:ext cx="75958" cy="7595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65993" y="8483041"/>
            <a:ext cx="75971" cy="7595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6920" y="8483041"/>
            <a:ext cx="75958" cy="7595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4722" y="8483041"/>
            <a:ext cx="75958" cy="7595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63440" y="8483041"/>
            <a:ext cx="75958" cy="7595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62157" y="8483041"/>
            <a:ext cx="75958" cy="7595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72040" y="8786520"/>
            <a:ext cx="75958" cy="7595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70757" y="8786520"/>
            <a:ext cx="75958" cy="7595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69475" y="8786520"/>
            <a:ext cx="75971" cy="7595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68204" y="8786520"/>
            <a:ext cx="75958" cy="7595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6920" y="8786520"/>
            <a:ext cx="75958" cy="7595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65993" y="8786520"/>
            <a:ext cx="75971" cy="7595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4722" y="8786520"/>
            <a:ext cx="75958" cy="7595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63440" y="8786520"/>
            <a:ext cx="75958" cy="7595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62157" y="8786520"/>
            <a:ext cx="75958" cy="75958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72040" y="8634234"/>
            <a:ext cx="75958" cy="75971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70757" y="8634234"/>
            <a:ext cx="75958" cy="75971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69475" y="8634234"/>
            <a:ext cx="75971" cy="7597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68204" y="8634234"/>
            <a:ext cx="75958" cy="7597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6920" y="8634234"/>
            <a:ext cx="75958" cy="75971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65993" y="8634234"/>
            <a:ext cx="75971" cy="75971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4722" y="8634234"/>
            <a:ext cx="75958" cy="75971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63440" y="8634234"/>
            <a:ext cx="75958" cy="75971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62157" y="8634234"/>
            <a:ext cx="75958" cy="75971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281" y="1433156"/>
            <a:ext cx="75958" cy="7595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9998" y="1433156"/>
            <a:ext cx="75958" cy="75958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8715" y="1433156"/>
            <a:ext cx="75958" cy="7595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7444" y="1433156"/>
            <a:ext cx="75958" cy="7595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6517" y="1433156"/>
            <a:ext cx="75958" cy="7595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5234" y="1433156"/>
            <a:ext cx="75971" cy="7595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3963" y="1433156"/>
            <a:ext cx="75958" cy="75958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2680" y="1433156"/>
            <a:ext cx="75958" cy="7595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91397" y="1433156"/>
            <a:ext cx="75958" cy="7595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281" y="1584718"/>
            <a:ext cx="75958" cy="7595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998" y="1584718"/>
            <a:ext cx="75958" cy="7595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8715" y="1584718"/>
            <a:ext cx="75958" cy="75958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7444" y="1584718"/>
            <a:ext cx="75958" cy="7595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6517" y="1584718"/>
            <a:ext cx="75958" cy="75958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5234" y="1584718"/>
            <a:ext cx="75971" cy="75958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3963" y="1584718"/>
            <a:ext cx="75958" cy="75958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2680" y="1584718"/>
            <a:ext cx="75958" cy="75958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1397" y="1584718"/>
            <a:ext cx="75958" cy="75958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281" y="1888197"/>
            <a:ext cx="75958" cy="75958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9998" y="1888197"/>
            <a:ext cx="75958" cy="75958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8715" y="1888197"/>
            <a:ext cx="75958" cy="75958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7444" y="1888197"/>
            <a:ext cx="75958" cy="75958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6517" y="1888197"/>
            <a:ext cx="75958" cy="75958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5234" y="1888197"/>
            <a:ext cx="75971" cy="7595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3963" y="1888197"/>
            <a:ext cx="75958" cy="75958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2680" y="1888197"/>
            <a:ext cx="75958" cy="75958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91397" y="1888197"/>
            <a:ext cx="75958" cy="75958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281" y="1735924"/>
            <a:ext cx="75958" cy="75958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998" y="1735924"/>
            <a:ext cx="75958" cy="75958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8715" y="1735924"/>
            <a:ext cx="75958" cy="75958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7444" y="1735924"/>
            <a:ext cx="75958" cy="75958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6517" y="1735924"/>
            <a:ext cx="75958" cy="75958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5234" y="1735924"/>
            <a:ext cx="75971" cy="75958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3963" y="1735924"/>
            <a:ext cx="75958" cy="75958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2680" y="1735924"/>
            <a:ext cx="75958" cy="75958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1397" y="1735924"/>
            <a:ext cx="75958" cy="75958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12530365" y="7566231"/>
            <a:ext cx="819785" cy="335915"/>
          </a:xfrm>
          <a:custGeom>
            <a:avLst/>
            <a:gdLst/>
            <a:ahLst/>
            <a:cxnLst/>
            <a:rect l="l" t="t" r="r" b="b"/>
            <a:pathLst>
              <a:path w="819784" h="335915">
                <a:moveTo>
                  <a:pt x="357285" y="0"/>
                </a:moveTo>
                <a:lnTo>
                  <a:pt x="316744" y="6245"/>
                </a:lnTo>
                <a:lnTo>
                  <a:pt x="266173" y="14721"/>
                </a:lnTo>
                <a:lnTo>
                  <a:pt x="227765" y="21681"/>
                </a:lnTo>
                <a:lnTo>
                  <a:pt x="0" y="335403"/>
                </a:lnTo>
                <a:lnTo>
                  <a:pt x="819270" y="335403"/>
                </a:lnTo>
                <a:lnTo>
                  <a:pt x="3572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939158" y="8337245"/>
            <a:ext cx="2532380" cy="379095"/>
          </a:xfrm>
          <a:custGeom>
            <a:avLst/>
            <a:gdLst/>
            <a:ahLst/>
            <a:cxnLst/>
            <a:rect l="l" t="t" r="r" b="b"/>
            <a:pathLst>
              <a:path w="2532380" h="379095">
                <a:moveTo>
                  <a:pt x="2010487" y="0"/>
                </a:moveTo>
                <a:lnTo>
                  <a:pt x="274950" y="0"/>
                </a:lnTo>
                <a:lnTo>
                  <a:pt x="0" y="378714"/>
                </a:lnTo>
                <a:lnTo>
                  <a:pt x="2532128" y="378714"/>
                </a:lnTo>
                <a:lnTo>
                  <a:pt x="20104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348217" y="9151201"/>
            <a:ext cx="4244340" cy="379095"/>
          </a:xfrm>
          <a:custGeom>
            <a:avLst/>
            <a:gdLst/>
            <a:ahLst/>
            <a:cxnLst/>
            <a:rect l="l" t="t" r="r" b="b"/>
            <a:pathLst>
              <a:path w="4244340" h="379095">
                <a:moveTo>
                  <a:pt x="3722570" y="0"/>
                </a:moveTo>
                <a:lnTo>
                  <a:pt x="274950" y="0"/>
                </a:lnTo>
                <a:lnTo>
                  <a:pt x="0" y="378713"/>
                </a:lnTo>
                <a:lnTo>
                  <a:pt x="4244211" y="378713"/>
                </a:lnTo>
                <a:lnTo>
                  <a:pt x="37225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798564" y="9965525"/>
            <a:ext cx="5836920" cy="321945"/>
          </a:xfrm>
          <a:custGeom>
            <a:avLst/>
            <a:gdLst/>
            <a:ahLst/>
            <a:cxnLst/>
            <a:rect l="l" t="t" r="r" b="b"/>
            <a:pathLst>
              <a:path w="5836919" h="321945">
                <a:moveTo>
                  <a:pt x="5393872" y="0"/>
                </a:moveTo>
                <a:lnTo>
                  <a:pt x="233394" y="0"/>
                </a:lnTo>
                <a:lnTo>
                  <a:pt x="0" y="321475"/>
                </a:lnTo>
                <a:lnTo>
                  <a:pt x="5836671" y="321475"/>
                </a:lnTo>
                <a:lnTo>
                  <a:pt x="53938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224252" y="0"/>
            <a:ext cx="5473065" cy="148590"/>
          </a:xfrm>
          <a:custGeom>
            <a:avLst/>
            <a:gdLst/>
            <a:ahLst/>
            <a:cxnLst/>
            <a:rect l="l" t="t" r="r" b="b"/>
            <a:pathLst>
              <a:path w="5473065" h="148590">
                <a:moveTo>
                  <a:pt x="5472896" y="0"/>
                </a:moveTo>
                <a:lnTo>
                  <a:pt x="0" y="0"/>
                </a:lnTo>
                <a:lnTo>
                  <a:pt x="204299" y="148323"/>
                </a:lnTo>
                <a:lnTo>
                  <a:pt x="5365212" y="148323"/>
                </a:lnTo>
                <a:lnTo>
                  <a:pt x="54728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28541" y="583920"/>
            <a:ext cx="4244975" cy="379095"/>
          </a:xfrm>
          <a:custGeom>
            <a:avLst/>
            <a:gdLst/>
            <a:ahLst/>
            <a:cxnLst/>
            <a:rect l="l" t="t" r="r" b="b"/>
            <a:pathLst>
              <a:path w="4244975" h="379094">
                <a:moveTo>
                  <a:pt x="4244676" y="0"/>
                </a:moveTo>
                <a:lnTo>
                  <a:pt x="0" y="0"/>
                </a:lnTo>
                <a:lnTo>
                  <a:pt x="521638" y="378714"/>
                </a:lnTo>
                <a:lnTo>
                  <a:pt x="3969726" y="378714"/>
                </a:lnTo>
                <a:lnTo>
                  <a:pt x="42446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149679" y="1397876"/>
            <a:ext cx="2533015" cy="379095"/>
          </a:xfrm>
          <a:custGeom>
            <a:avLst/>
            <a:gdLst/>
            <a:ahLst/>
            <a:cxnLst/>
            <a:rect l="l" t="t" r="r" b="b"/>
            <a:pathLst>
              <a:path w="2533015" h="379094">
                <a:moveTo>
                  <a:pt x="2532599" y="0"/>
                </a:moveTo>
                <a:lnTo>
                  <a:pt x="0" y="0"/>
                </a:lnTo>
                <a:lnTo>
                  <a:pt x="521655" y="378726"/>
                </a:lnTo>
                <a:lnTo>
                  <a:pt x="2257640" y="378726"/>
                </a:lnTo>
                <a:lnTo>
                  <a:pt x="25325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271324" y="2212200"/>
            <a:ext cx="819785" cy="335915"/>
          </a:xfrm>
          <a:custGeom>
            <a:avLst/>
            <a:gdLst/>
            <a:ahLst/>
            <a:cxnLst/>
            <a:rect l="l" t="t" r="r" b="b"/>
            <a:pathLst>
              <a:path w="819785" h="335914">
                <a:moveTo>
                  <a:pt x="819748" y="0"/>
                </a:moveTo>
                <a:lnTo>
                  <a:pt x="0" y="0"/>
                </a:lnTo>
                <a:lnTo>
                  <a:pt x="461989" y="335408"/>
                </a:lnTo>
                <a:lnTo>
                  <a:pt x="502562" y="329158"/>
                </a:lnTo>
                <a:lnTo>
                  <a:pt x="553134" y="320682"/>
                </a:lnTo>
                <a:lnTo>
                  <a:pt x="592050" y="313629"/>
                </a:lnTo>
                <a:lnTo>
                  <a:pt x="8197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0" name="object 90"/>
          <p:cNvGrpSpPr/>
          <p:nvPr/>
        </p:nvGrpSpPr>
        <p:grpSpPr>
          <a:xfrm>
            <a:off x="12412248" y="0"/>
            <a:ext cx="5876290" cy="2404745"/>
            <a:chOff x="12412248" y="0"/>
            <a:chExt cx="5876290" cy="2404745"/>
          </a:xfrm>
        </p:grpSpPr>
        <p:pic>
          <p:nvPicPr>
            <p:cNvPr id="91" name="object 9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12248" y="0"/>
              <a:ext cx="5875751" cy="240468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15529788" y="2259723"/>
              <a:ext cx="2498090" cy="145415"/>
            </a:xfrm>
            <a:custGeom>
              <a:avLst/>
              <a:gdLst/>
              <a:ahLst/>
              <a:cxnLst/>
              <a:rect l="l" t="t" r="r" b="b"/>
              <a:pathLst>
                <a:path w="2498090" h="145414">
                  <a:moveTo>
                    <a:pt x="1637632" y="132260"/>
                  </a:moveTo>
                  <a:lnTo>
                    <a:pt x="871188" y="132260"/>
                  </a:lnTo>
                  <a:lnTo>
                    <a:pt x="916335" y="144960"/>
                  </a:lnTo>
                  <a:lnTo>
                    <a:pt x="1592715" y="144960"/>
                  </a:lnTo>
                  <a:lnTo>
                    <a:pt x="1637632" y="132260"/>
                  </a:lnTo>
                  <a:close/>
                </a:path>
                <a:path w="2498090" h="145414">
                  <a:moveTo>
                    <a:pt x="1772147" y="119560"/>
                  </a:moveTo>
                  <a:lnTo>
                    <a:pt x="735809" y="119560"/>
                  </a:lnTo>
                  <a:lnTo>
                    <a:pt x="780922" y="132260"/>
                  </a:lnTo>
                  <a:lnTo>
                    <a:pt x="1727350" y="132260"/>
                  </a:lnTo>
                  <a:lnTo>
                    <a:pt x="1772147" y="119560"/>
                  </a:lnTo>
                  <a:close/>
                </a:path>
                <a:path w="2498090" h="145414">
                  <a:moveTo>
                    <a:pt x="1906256" y="106860"/>
                  </a:moveTo>
                  <a:lnTo>
                    <a:pt x="600576" y="106860"/>
                  </a:lnTo>
                  <a:lnTo>
                    <a:pt x="645633" y="119560"/>
                  </a:lnTo>
                  <a:lnTo>
                    <a:pt x="1861603" y="119560"/>
                  </a:lnTo>
                  <a:lnTo>
                    <a:pt x="1906256" y="106860"/>
                  </a:lnTo>
                  <a:close/>
                </a:path>
                <a:path w="2498090" h="145414">
                  <a:moveTo>
                    <a:pt x="1995401" y="94160"/>
                  </a:moveTo>
                  <a:lnTo>
                    <a:pt x="510538" y="94160"/>
                  </a:lnTo>
                  <a:lnTo>
                    <a:pt x="555543" y="106860"/>
                  </a:lnTo>
                  <a:lnTo>
                    <a:pt x="1950857" y="106860"/>
                  </a:lnTo>
                  <a:lnTo>
                    <a:pt x="1995401" y="94160"/>
                  </a:lnTo>
                  <a:close/>
                </a:path>
                <a:path w="2498090" h="145414">
                  <a:moveTo>
                    <a:pt x="2084312" y="81460"/>
                  </a:moveTo>
                  <a:lnTo>
                    <a:pt x="420618" y="81460"/>
                  </a:lnTo>
                  <a:lnTo>
                    <a:pt x="465562" y="94160"/>
                  </a:lnTo>
                  <a:lnTo>
                    <a:pt x="2039887" y="94160"/>
                  </a:lnTo>
                  <a:lnTo>
                    <a:pt x="2084312" y="81460"/>
                  </a:lnTo>
                  <a:close/>
                </a:path>
                <a:path w="2498090" h="145414">
                  <a:moveTo>
                    <a:pt x="2217193" y="56060"/>
                  </a:moveTo>
                  <a:lnTo>
                    <a:pt x="286009" y="56060"/>
                  </a:lnTo>
                  <a:lnTo>
                    <a:pt x="375710" y="81460"/>
                  </a:lnTo>
                  <a:lnTo>
                    <a:pt x="2128673" y="81460"/>
                  </a:lnTo>
                  <a:lnTo>
                    <a:pt x="2217193" y="56060"/>
                  </a:lnTo>
                  <a:close/>
                </a:path>
                <a:path w="2498090" h="145414">
                  <a:moveTo>
                    <a:pt x="2497551" y="0"/>
                  </a:moveTo>
                  <a:lnTo>
                    <a:pt x="0" y="0"/>
                  </a:lnTo>
                  <a:lnTo>
                    <a:pt x="62555" y="17960"/>
                  </a:lnTo>
                  <a:lnTo>
                    <a:pt x="107144" y="17960"/>
                  </a:lnTo>
                  <a:lnTo>
                    <a:pt x="241221" y="56060"/>
                  </a:lnTo>
                  <a:lnTo>
                    <a:pt x="2261347" y="56060"/>
                  </a:lnTo>
                  <a:lnTo>
                    <a:pt x="2349428" y="30660"/>
                  </a:lnTo>
                  <a:lnTo>
                    <a:pt x="2393350" y="30660"/>
                  </a:lnTo>
                  <a:lnTo>
                    <a:pt x="2497551" y="0"/>
                  </a:lnTo>
                  <a:close/>
                </a:path>
              </a:pathLst>
            </a:custGeom>
            <a:solidFill>
              <a:srgbClr val="14A2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0" y="8300511"/>
            <a:ext cx="6447155" cy="1986914"/>
            <a:chOff x="0" y="8300511"/>
            <a:chExt cx="6447155" cy="1986914"/>
          </a:xfrm>
        </p:grpSpPr>
        <p:sp>
          <p:nvSpPr>
            <p:cNvPr id="94" name="object 94"/>
            <p:cNvSpPr/>
            <p:nvPr/>
          </p:nvSpPr>
          <p:spPr>
            <a:xfrm>
              <a:off x="0" y="8300511"/>
              <a:ext cx="6447155" cy="1986914"/>
            </a:xfrm>
            <a:custGeom>
              <a:avLst/>
              <a:gdLst/>
              <a:ahLst/>
              <a:cxnLst/>
              <a:rect l="l" t="t" r="r" b="b"/>
              <a:pathLst>
                <a:path w="6447155" h="1986915">
                  <a:moveTo>
                    <a:pt x="3342311" y="88900"/>
                  </a:moveTo>
                  <a:lnTo>
                    <a:pt x="1411127" y="88900"/>
                  </a:lnTo>
                  <a:lnTo>
                    <a:pt x="1322895" y="114300"/>
                  </a:lnTo>
                  <a:lnTo>
                    <a:pt x="1278893" y="114300"/>
                  </a:lnTo>
                  <a:lnTo>
                    <a:pt x="1103711" y="165100"/>
                  </a:lnTo>
                  <a:lnTo>
                    <a:pt x="1060135" y="165100"/>
                  </a:lnTo>
                  <a:lnTo>
                    <a:pt x="757863" y="254000"/>
                  </a:lnTo>
                  <a:lnTo>
                    <a:pt x="715108" y="279400"/>
                  </a:lnTo>
                  <a:lnTo>
                    <a:pt x="545259" y="330200"/>
                  </a:lnTo>
                  <a:lnTo>
                    <a:pt x="503103" y="355600"/>
                  </a:lnTo>
                  <a:lnTo>
                    <a:pt x="377414" y="393700"/>
                  </a:lnTo>
                  <a:lnTo>
                    <a:pt x="335786" y="419100"/>
                  </a:lnTo>
                  <a:lnTo>
                    <a:pt x="294297" y="431800"/>
                  </a:lnTo>
                  <a:lnTo>
                    <a:pt x="252949" y="457200"/>
                  </a:lnTo>
                  <a:lnTo>
                    <a:pt x="211745" y="469900"/>
                  </a:lnTo>
                  <a:lnTo>
                    <a:pt x="170687" y="495300"/>
                  </a:lnTo>
                  <a:lnTo>
                    <a:pt x="129779" y="508000"/>
                  </a:lnTo>
                  <a:lnTo>
                    <a:pt x="89023" y="533400"/>
                  </a:lnTo>
                  <a:lnTo>
                    <a:pt x="48421" y="546100"/>
                  </a:lnTo>
                  <a:lnTo>
                    <a:pt x="0" y="576570"/>
                  </a:lnTo>
                  <a:lnTo>
                    <a:pt x="0" y="1986487"/>
                  </a:lnTo>
                  <a:lnTo>
                    <a:pt x="6447112" y="1986487"/>
                  </a:lnTo>
                  <a:lnTo>
                    <a:pt x="6443185" y="1981200"/>
                  </a:lnTo>
                  <a:lnTo>
                    <a:pt x="6414536" y="1943100"/>
                  </a:lnTo>
                  <a:lnTo>
                    <a:pt x="6385535" y="1905000"/>
                  </a:lnTo>
                  <a:lnTo>
                    <a:pt x="6356182" y="1879600"/>
                  </a:lnTo>
                  <a:lnTo>
                    <a:pt x="6326478" y="1841500"/>
                  </a:lnTo>
                  <a:lnTo>
                    <a:pt x="6296423" y="1803400"/>
                  </a:lnTo>
                  <a:lnTo>
                    <a:pt x="6266018" y="1765300"/>
                  </a:lnTo>
                  <a:lnTo>
                    <a:pt x="6235264" y="1739900"/>
                  </a:lnTo>
                  <a:lnTo>
                    <a:pt x="6204160" y="1701800"/>
                  </a:lnTo>
                  <a:lnTo>
                    <a:pt x="6172708" y="1663700"/>
                  </a:lnTo>
                  <a:lnTo>
                    <a:pt x="6140907" y="1625600"/>
                  </a:lnTo>
                  <a:lnTo>
                    <a:pt x="6108760" y="1600200"/>
                  </a:lnTo>
                  <a:lnTo>
                    <a:pt x="6076264" y="1562100"/>
                  </a:lnTo>
                  <a:lnTo>
                    <a:pt x="6043423" y="1536700"/>
                  </a:lnTo>
                  <a:lnTo>
                    <a:pt x="6010235" y="1498600"/>
                  </a:lnTo>
                  <a:lnTo>
                    <a:pt x="5976702" y="1460500"/>
                  </a:lnTo>
                  <a:lnTo>
                    <a:pt x="5942824" y="1435100"/>
                  </a:lnTo>
                  <a:lnTo>
                    <a:pt x="5908601" y="1397000"/>
                  </a:lnTo>
                  <a:lnTo>
                    <a:pt x="5874034" y="1371600"/>
                  </a:lnTo>
                  <a:lnTo>
                    <a:pt x="5839124" y="1333500"/>
                  </a:lnTo>
                  <a:lnTo>
                    <a:pt x="5803871" y="1308100"/>
                  </a:lnTo>
                  <a:lnTo>
                    <a:pt x="5768275" y="1270000"/>
                  </a:lnTo>
                  <a:lnTo>
                    <a:pt x="5732337" y="1244600"/>
                  </a:lnTo>
                  <a:lnTo>
                    <a:pt x="5696058" y="1206500"/>
                  </a:lnTo>
                  <a:lnTo>
                    <a:pt x="5622478" y="1155700"/>
                  </a:lnTo>
                  <a:lnTo>
                    <a:pt x="5585178" y="1117600"/>
                  </a:lnTo>
                  <a:lnTo>
                    <a:pt x="5471243" y="1041400"/>
                  </a:lnTo>
                  <a:lnTo>
                    <a:pt x="5432588" y="1003300"/>
                  </a:lnTo>
                  <a:lnTo>
                    <a:pt x="5314602" y="927100"/>
                  </a:lnTo>
                  <a:lnTo>
                    <a:pt x="5274602" y="889000"/>
                  </a:lnTo>
                  <a:lnTo>
                    <a:pt x="4948257" y="685800"/>
                  </a:lnTo>
                  <a:lnTo>
                    <a:pt x="4906798" y="673100"/>
                  </a:lnTo>
                  <a:lnTo>
                    <a:pt x="4739595" y="571500"/>
                  </a:lnTo>
                  <a:lnTo>
                    <a:pt x="4697466" y="558800"/>
                  </a:lnTo>
                  <a:lnTo>
                    <a:pt x="4612834" y="508000"/>
                  </a:lnTo>
                  <a:lnTo>
                    <a:pt x="4570336" y="495300"/>
                  </a:lnTo>
                  <a:lnTo>
                    <a:pt x="4527720" y="469900"/>
                  </a:lnTo>
                  <a:lnTo>
                    <a:pt x="4484988" y="457200"/>
                  </a:lnTo>
                  <a:lnTo>
                    <a:pt x="4442145" y="431800"/>
                  </a:lnTo>
                  <a:lnTo>
                    <a:pt x="4399191" y="419100"/>
                  </a:lnTo>
                  <a:lnTo>
                    <a:pt x="4356131" y="393700"/>
                  </a:lnTo>
                  <a:lnTo>
                    <a:pt x="4269699" y="368300"/>
                  </a:lnTo>
                  <a:lnTo>
                    <a:pt x="4226333" y="342900"/>
                  </a:lnTo>
                  <a:lnTo>
                    <a:pt x="4139314" y="317500"/>
                  </a:lnTo>
                  <a:lnTo>
                    <a:pt x="4095667" y="292100"/>
                  </a:lnTo>
                  <a:lnTo>
                    <a:pt x="3521176" y="127000"/>
                  </a:lnTo>
                  <a:lnTo>
                    <a:pt x="3476534" y="127000"/>
                  </a:lnTo>
                  <a:lnTo>
                    <a:pt x="3342311" y="88900"/>
                  </a:lnTo>
                  <a:close/>
                </a:path>
                <a:path w="6447155" h="1986915">
                  <a:moveTo>
                    <a:pt x="3117782" y="50800"/>
                  </a:moveTo>
                  <a:lnTo>
                    <a:pt x="1632919" y="50800"/>
                  </a:lnTo>
                  <a:lnTo>
                    <a:pt x="1588433" y="63500"/>
                  </a:lnTo>
                  <a:lnTo>
                    <a:pt x="1544008" y="63500"/>
                  </a:lnTo>
                  <a:lnTo>
                    <a:pt x="1455353" y="88900"/>
                  </a:lnTo>
                  <a:lnTo>
                    <a:pt x="3297481" y="88900"/>
                  </a:lnTo>
                  <a:lnTo>
                    <a:pt x="3252610" y="76200"/>
                  </a:lnTo>
                  <a:lnTo>
                    <a:pt x="3207702" y="76200"/>
                  </a:lnTo>
                  <a:lnTo>
                    <a:pt x="3117782" y="50800"/>
                  </a:lnTo>
                  <a:close/>
                </a:path>
                <a:path w="6447155" h="1986915">
                  <a:moveTo>
                    <a:pt x="3027744" y="38100"/>
                  </a:moveTo>
                  <a:lnTo>
                    <a:pt x="1722064" y="38100"/>
                  </a:lnTo>
                  <a:lnTo>
                    <a:pt x="1677464" y="50800"/>
                  </a:lnTo>
                  <a:lnTo>
                    <a:pt x="3072777" y="50800"/>
                  </a:lnTo>
                  <a:lnTo>
                    <a:pt x="3027744" y="38100"/>
                  </a:lnTo>
                  <a:close/>
                </a:path>
                <a:path w="6447155" h="1986915">
                  <a:moveTo>
                    <a:pt x="2892511" y="25400"/>
                  </a:moveTo>
                  <a:lnTo>
                    <a:pt x="1856173" y="25400"/>
                  </a:lnTo>
                  <a:lnTo>
                    <a:pt x="1811421" y="38100"/>
                  </a:lnTo>
                  <a:lnTo>
                    <a:pt x="2937609" y="38100"/>
                  </a:lnTo>
                  <a:lnTo>
                    <a:pt x="2892511" y="25400"/>
                  </a:lnTo>
                  <a:close/>
                </a:path>
                <a:path w="6447155" h="1986915">
                  <a:moveTo>
                    <a:pt x="2757132" y="12700"/>
                  </a:moveTo>
                  <a:lnTo>
                    <a:pt x="1990688" y="12700"/>
                  </a:lnTo>
                  <a:lnTo>
                    <a:pt x="1945809" y="25400"/>
                  </a:lnTo>
                  <a:lnTo>
                    <a:pt x="2802270" y="25400"/>
                  </a:lnTo>
                  <a:lnTo>
                    <a:pt x="2757132" y="12700"/>
                  </a:lnTo>
                  <a:close/>
                </a:path>
                <a:path w="6447155" h="1986915">
                  <a:moveTo>
                    <a:pt x="2531368" y="0"/>
                  </a:moveTo>
                  <a:lnTo>
                    <a:pt x="2215587" y="0"/>
                  </a:lnTo>
                  <a:lnTo>
                    <a:pt x="2170549" y="12700"/>
                  </a:lnTo>
                  <a:lnTo>
                    <a:pt x="2576522" y="12700"/>
                  </a:lnTo>
                  <a:lnTo>
                    <a:pt x="2531368" y="0"/>
                  </a:lnTo>
                  <a:close/>
                </a:path>
              </a:pathLst>
            </a:custGeom>
            <a:solidFill>
              <a:srgbClr val="0B6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0" y="8300511"/>
              <a:ext cx="6447155" cy="1986914"/>
            </a:xfrm>
            <a:custGeom>
              <a:avLst/>
              <a:gdLst/>
              <a:ahLst/>
              <a:cxnLst/>
              <a:rect l="l" t="t" r="r" b="b"/>
              <a:pathLst>
                <a:path w="6447155" h="1986915">
                  <a:moveTo>
                    <a:pt x="3342311" y="88900"/>
                  </a:moveTo>
                  <a:lnTo>
                    <a:pt x="1411127" y="88900"/>
                  </a:lnTo>
                  <a:lnTo>
                    <a:pt x="1322895" y="114300"/>
                  </a:lnTo>
                  <a:lnTo>
                    <a:pt x="1278893" y="114300"/>
                  </a:lnTo>
                  <a:lnTo>
                    <a:pt x="1103711" y="165100"/>
                  </a:lnTo>
                  <a:lnTo>
                    <a:pt x="1060135" y="165100"/>
                  </a:lnTo>
                  <a:lnTo>
                    <a:pt x="757863" y="254000"/>
                  </a:lnTo>
                  <a:lnTo>
                    <a:pt x="715108" y="279400"/>
                  </a:lnTo>
                  <a:lnTo>
                    <a:pt x="545259" y="330200"/>
                  </a:lnTo>
                  <a:lnTo>
                    <a:pt x="503103" y="355600"/>
                  </a:lnTo>
                  <a:lnTo>
                    <a:pt x="377414" y="393700"/>
                  </a:lnTo>
                  <a:lnTo>
                    <a:pt x="335786" y="419100"/>
                  </a:lnTo>
                  <a:lnTo>
                    <a:pt x="294297" y="431800"/>
                  </a:lnTo>
                  <a:lnTo>
                    <a:pt x="252949" y="457200"/>
                  </a:lnTo>
                  <a:lnTo>
                    <a:pt x="211745" y="469900"/>
                  </a:lnTo>
                  <a:lnTo>
                    <a:pt x="170687" y="495300"/>
                  </a:lnTo>
                  <a:lnTo>
                    <a:pt x="129779" y="508000"/>
                  </a:lnTo>
                  <a:lnTo>
                    <a:pt x="89023" y="533400"/>
                  </a:lnTo>
                  <a:lnTo>
                    <a:pt x="48421" y="546100"/>
                  </a:lnTo>
                  <a:lnTo>
                    <a:pt x="0" y="576570"/>
                  </a:lnTo>
                  <a:lnTo>
                    <a:pt x="0" y="1986487"/>
                  </a:lnTo>
                  <a:lnTo>
                    <a:pt x="6447112" y="1986487"/>
                  </a:lnTo>
                  <a:lnTo>
                    <a:pt x="6443185" y="1981200"/>
                  </a:lnTo>
                  <a:lnTo>
                    <a:pt x="6414536" y="1943100"/>
                  </a:lnTo>
                  <a:lnTo>
                    <a:pt x="6385535" y="1905000"/>
                  </a:lnTo>
                  <a:lnTo>
                    <a:pt x="6356182" y="1879600"/>
                  </a:lnTo>
                  <a:lnTo>
                    <a:pt x="6326478" y="1841500"/>
                  </a:lnTo>
                  <a:lnTo>
                    <a:pt x="6296423" y="1803400"/>
                  </a:lnTo>
                  <a:lnTo>
                    <a:pt x="6266018" y="1765300"/>
                  </a:lnTo>
                  <a:lnTo>
                    <a:pt x="6235264" y="1739900"/>
                  </a:lnTo>
                  <a:lnTo>
                    <a:pt x="6204160" y="1701800"/>
                  </a:lnTo>
                  <a:lnTo>
                    <a:pt x="6172708" y="1663700"/>
                  </a:lnTo>
                  <a:lnTo>
                    <a:pt x="6140907" y="1625600"/>
                  </a:lnTo>
                  <a:lnTo>
                    <a:pt x="6108760" y="1600200"/>
                  </a:lnTo>
                  <a:lnTo>
                    <a:pt x="6076264" y="1562100"/>
                  </a:lnTo>
                  <a:lnTo>
                    <a:pt x="6043423" y="1536700"/>
                  </a:lnTo>
                  <a:lnTo>
                    <a:pt x="6010235" y="1498600"/>
                  </a:lnTo>
                  <a:lnTo>
                    <a:pt x="5976702" y="1460500"/>
                  </a:lnTo>
                  <a:lnTo>
                    <a:pt x="5942824" y="1435100"/>
                  </a:lnTo>
                  <a:lnTo>
                    <a:pt x="5908601" y="1397000"/>
                  </a:lnTo>
                  <a:lnTo>
                    <a:pt x="5874034" y="1371600"/>
                  </a:lnTo>
                  <a:lnTo>
                    <a:pt x="5839124" y="1333500"/>
                  </a:lnTo>
                  <a:lnTo>
                    <a:pt x="5803871" y="1308100"/>
                  </a:lnTo>
                  <a:lnTo>
                    <a:pt x="5768275" y="1270000"/>
                  </a:lnTo>
                  <a:lnTo>
                    <a:pt x="5732337" y="1244600"/>
                  </a:lnTo>
                  <a:lnTo>
                    <a:pt x="5696058" y="1206500"/>
                  </a:lnTo>
                  <a:lnTo>
                    <a:pt x="5622478" y="1155700"/>
                  </a:lnTo>
                  <a:lnTo>
                    <a:pt x="5585178" y="1117600"/>
                  </a:lnTo>
                  <a:lnTo>
                    <a:pt x="5471243" y="1041400"/>
                  </a:lnTo>
                  <a:lnTo>
                    <a:pt x="5432588" y="1003300"/>
                  </a:lnTo>
                  <a:lnTo>
                    <a:pt x="5314602" y="927100"/>
                  </a:lnTo>
                  <a:lnTo>
                    <a:pt x="5274602" y="889000"/>
                  </a:lnTo>
                  <a:lnTo>
                    <a:pt x="4948257" y="685800"/>
                  </a:lnTo>
                  <a:lnTo>
                    <a:pt x="4906798" y="673100"/>
                  </a:lnTo>
                  <a:lnTo>
                    <a:pt x="4739595" y="571500"/>
                  </a:lnTo>
                  <a:lnTo>
                    <a:pt x="4697466" y="558800"/>
                  </a:lnTo>
                  <a:lnTo>
                    <a:pt x="4612834" y="508000"/>
                  </a:lnTo>
                  <a:lnTo>
                    <a:pt x="4570336" y="495300"/>
                  </a:lnTo>
                  <a:lnTo>
                    <a:pt x="4527720" y="469900"/>
                  </a:lnTo>
                  <a:lnTo>
                    <a:pt x="4484988" y="457200"/>
                  </a:lnTo>
                  <a:lnTo>
                    <a:pt x="4442145" y="431800"/>
                  </a:lnTo>
                  <a:lnTo>
                    <a:pt x="4399191" y="419100"/>
                  </a:lnTo>
                  <a:lnTo>
                    <a:pt x="4356131" y="393700"/>
                  </a:lnTo>
                  <a:lnTo>
                    <a:pt x="4269699" y="368300"/>
                  </a:lnTo>
                  <a:lnTo>
                    <a:pt x="4226333" y="342900"/>
                  </a:lnTo>
                  <a:lnTo>
                    <a:pt x="4139314" y="317500"/>
                  </a:lnTo>
                  <a:lnTo>
                    <a:pt x="4095667" y="292100"/>
                  </a:lnTo>
                  <a:lnTo>
                    <a:pt x="3521176" y="127000"/>
                  </a:lnTo>
                  <a:lnTo>
                    <a:pt x="3476534" y="127000"/>
                  </a:lnTo>
                  <a:lnTo>
                    <a:pt x="3342311" y="88900"/>
                  </a:lnTo>
                  <a:close/>
                </a:path>
                <a:path w="6447155" h="1986915">
                  <a:moveTo>
                    <a:pt x="3117782" y="50800"/>
                  </a:moveTo>
                  <a:lnTo>
                    <a:pt x="1632919" y="50800"/>
                  </a:lnTo>
                  <a:lnTo>
                    <a:pt x="1588433" y="63500"/>
                  </a:lnTo>
                  <a:lnTo>
                    <a:pt x="1544008" y="63500"/>
                  </a:lnTo>
                  <a:lnTo>
                    <a:pt x="1455353" y="88900"/>
                  </a:lnTo>
                  <a:lnTo>
                    <a:pt x="3297481" y="88900"/>
                  </a:lnTo>
                  <a:lnTo>
                    <a:pt x="3252610" y="76200"/>
                  </a:lnTo>
                  <a:lnTo>
                    <a:pt x="3207702" y="76200"/>
                  </a:lnTo>
                  <a:lnTo>
                    <a:pt x="3117782" y="50800"/>
                  </a:lnTo>
                  <a:close/>
                </a:path>
                <a:path w="6447155" h="1986915">
                  <a:moveTo>
                    <a:pt x="3027744" y="38100"/>
                  </a:moveTo>
                  <a:lnTo>
                    <a:pt x="1722064" y="38100"/>
                  </a:lnTo>
                  <a:lnTo>
                    <a:pt x="1677464" y="50800"/>
                  </a:lnTo>
                  <a:lnTo>
                    <a:pt x="3072777" y="50800"/>
                  </a:lnTo>
                  <a:lnTo>
                    <a:pt x="3027744" y="38100"/>
                  </a:lnTo>
                  <a:close/>
                </a:path>
                <a:path w="6447155" h="1986915">
                  <a:moveTo>
                    <a:pt x="2892511" y="25400"/>
                  </a:moveTo>
                  <a:lnTo>
                    <a:pt x="1856173" y="25400"/>
                  </a:lnTo>
                  <a:lnTo>
                    <a:pt x="1811421" y="38100"/>
                  </a:lnTo>
                  <a:lnTo>
                    <a:pt x="2937609" y="38100"/>
                  </a:lnTo>
                  <a:lnTo>
                    <a:pt x="2892511" y="25400"/>
                  </a:lnTo>
                  <a:close/>
                </a:path>
                <a:path w="6447155" h="1986915">
                  <a:moveTo>
                    <a:pt x="2757132" y="12700"/>
                  </a:moveTo>
                  <a:lnTo>
                    <a:pt x="1990688" y="12700"/>
                  </a:lnTo>
                  <a:lnTo>
                    <a:pt x="1945809" y="25400"/>
                  </a:lnTo>
                  <a:lnTo>
                    <a:pt x="2802270" y="25400"/>
                  </a:lnTo>
                  <a:lnTo>
                    <a:pt x="2757132" y="12700"/>
                  </a:lnTo>
                  <a:close/>
                </a:path>
                <a:path w="6447155" h="1986915">
                  <a:moveTo>
                    <a:pt x="2531368" y="0"/>
                  </a:moveTo>
                  <a:lnTo>
                    <a:pt x="2215587" y="0"/>
                  </a:lnTo>
                  <a:lnTo>
                    <a:pt x="2170549" y="12700"/>
                  </a:lnTo>
                  <a:lnTo>
                    <a:pt x="2576522" y="12700"/>
                  </a:lnTo>
                  <a:lnTo>
                    <a:pt x="2531368" y="0"/>
                  </a:lnTo>
                  <a:close/>
                </a:path>
              </a:pathLst>
            </a:custGeom>
            <a:solidFill>
              <a:srgbClr val="0B7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0" y="8300511"/>
              <a:ext cx="6447155" cy="1986914"/>
            </a:xfrm>
            <a:custGeom>
              <a:avLst/>
              <a:gdLst/>
              <a:ahLst/>
              <a:cxnLst/>
              <a:rect l="l" t="t" r="r" b="b"/>
              <a:pathLst>
                <a:path w="6447155" h="1986915">
                  <a:moveTo>
                    <a:pt x="3342311" y="88900"/>
                  </a:moveTo>
                  <a:lnTo>
                    <a:pt x="1411127" y="88900"/>
                  </a:lnTo>
                  <a:lnTo>
                    <a:pt x="1322895" y="114300"/>
                  </a:lnTo>
                  <a:lnTo>
                    <a:pt x="1278893" y="114300"/>
                  </a:lnTo>
                  <a:lnTo>
                    <a:pt x="1103711" y="165100"/>
                  </a:lnTo>
                  <a:lnTo>
                    <a:pt x="1060135" y="165100"/>
                  </a:lnTo>
                  <a:lnTo>
                    <a:pt x="757863" y="254000"/>
                  </a:lnTo>
                  <a:lnTo>
                    <a:pt x="715108" y="279400"/>
                  </a:lnTo>
                  <a:lnTo>
                    <a:pt x="545259" y="330200"/>
                  </a:lnTo>
                  <a:lnTo>
                    <a:pt x="503103" y="355600"/>
                  </a:lnTo>
                  <a:lnTo>
                    <a:pt x="377414" y="393700"/>
                  </a:lnTo>
                  <a:lnTo>
                    <a:pt x="335786" y="419100"/>
                  </a:lnTo>
                  <a:lnTo>
                    <a:pt x="294297" y="431800"/>
                  </a:lnTo>
                  <a:lnTo>
                    <a:pt x="252949" y="457200"/>
                  </a:lnTo>
                  <a:lnTo>
                    <a:pt x="211745" y="469900"/>
                  </a:lnTo>
                  <a:lnTo>
                    <a:pt x="170687" y="495300"/>
                  </a:lnTo>
                  <a:lnTo>
                    <a:pt x="129779" y="508000"/>
                  </a:lnTo>
                  <a:lnTo>
                    <a:pt x="89023" y="533400"/>
                  </a:lnTo>
                  <a:lnTo>
                    <a:pt x="48421" y="546100"/>
                  </a:lnTo>
                  <a:lnTo>
                    <a:pt x="0" y="576570"/>
                  </a:lnTo>
                  <a:lnTo>
                    <a:pt x="0" y="1986487"/>
                  </a:lnTo>
                  <a:lnTo>
                    <a:pt x="6447112" y="1986487"/>
                  </a:lnTo>
                  <a:lnTo>
                    <a:pt x="6443185" y="1981200"/>
                  </a:lnTo>
                  <a:lnTo>
                    <a:pt x="6414536" y="1943100"/>
                  </a:lnTo>
                  <a:lnTo>
                    <a:pt x="6385535" y="1905000"/>
                  </a:lnTo>
                  <a:lnTo>
                    <a:pt x="6356182" y="1879600"/>
                  </a:lnTo>
                  <a:lnTo>
                    <a:pt x="6326478" y="1841500"/>
                  </a:lnTo>
                  <a:lnTo>
                    <a:pt x="6296423" y="1803400"/>
                  </a:lnTo>
                  <a:lnTo>
                    <a:pt x="6266018" y="1765300"/>
                  </a:lnTo>
                  <a:lnTo>
                    <a:pt x="6235264" y="1739900"/>
                  </a:lnTo>
                  <a:lnTo>
                    <a:pt x="6204160" y="1701800"/>
                  </a:lnTo>
                  <a:lnTo>
                    <a:pt x="6172708" y="1663700"/>
                  </a:lnTo>
                  <a:lnTo>
                    <a:pt x="6140907" y="1625600"/>
                  </a:lnTo>
                  <a:lnTo>
                    <a:pt x="6108760" y="1600200"/>
                  </a:lnTo>
                  <a:lnTo>
                    <a:pt x="6076264" y="1562100"/>
                  </a:lnTo>
                  <a:lnTo>
                    <a:pt x="6043423" y="1536700"/>
                  </a:lnTo>
                  <a:lnTo>
                    <a:pt x="6010235" y="1498600"/>
                  </a:lnTo>
                  <a:lnTo>
                    <a:pt x="5976702" y="1460500"/>
                  </a:lnTo>
                  <a:lnTo>
                    <a:pt x="5942824" y="1435100"/>
                  </a:lnTo>
                  <a:lnTo>
                    <a:pt x="5908601" y="1397000"/>
                  </a:lnTo>
                  <a:lnTo>
                    <a:pt x="5874034" y="1371600"/>
                  </a:lnTo>
                  <a:lnTo>
                    <a:pt x="5839124" y="1333500"/>
                  </a:lnTo>
                  <a:lnTo>
                    <a:pt x="5803871" y="1308100"/>
                  </a:lnTo>
                  <a:lnTo>
                    <a:pt x="5768275" y="1270000"/>
                  </a:lnTo>
                  <a:lnTo>
                    <a:pt x="5732337" y="1244600"/>
                  </a:lnTo>
                  <a:lnTo>
                    <a:pt x="5696058" y="1206500"/>
                  </a:lnTo>
                  <a:lnTo>
                    <a:pt x="5622478" y="1155700"/>
                  </a:lnTo>
                  <a:lnTo>
                    <a:pt x="5585178" y="1117600"/>
                  </a:lnTo>
                  <a:lnTo>
                    <a:pt x="5471243" y="1041400"/>
                  </a:lnTo>
                  <a:lnTo>
                    <a:pt x="5432588" y="1003300"/>
                  </a:lnTo>
                  <a:lnTo>
                    <a:pt x="5314602" y="927100"/>
                  </a:lnTo>
                  <a:lnTo>
                    <a:pt x="5274602" y="889000"/>
                  </a:lnTo>
                  <a:lnTo>
                    <a:pt x="4948257" y="685800"/>
                  </a:lnTo>
                  <a:lnTo>
                    <a:pt x="4906798" y="673100"/>
                  </a:lnTo>
                  <a:lnTo>
                    <a:pt x="4739595" y="571500"/>
                  </a:lnTo>
                  <a:lnTo>
                    <a:pt x="4697466" y="558800"/>
                  </a:lnTo>
                  <a:lnTo>
                    <a:pt x="4612834" y="508000"/>
                  </a:lnTo>
                  <a:lnTo>
                    <a:pt x="4570336" y="495300"/>
                  </a:lnTo>
                  <a:lnTo>
                    <a:pt x="4527720" y="469900"/>
                  </a:lnTo>
                  <a:lnTo>
                    <a:pt x="4484988" y="457200"/>
                  </a:lnTo>
                  <a:lnTo>
                    <a:pt x="4442145" y="431800"/>
                  </a:lnTo>
                  <a:lnTo>
                    <a:pt x="4399191" y="419100"/>
                  </a:lnTo>
                  <a:lnTo>
                    <a:pt x="4356131" y="393700"/>
                  </a:lnTo>
                  <a:lnTo>
                    <a:pt x="4269699" y="368300"/>
                  </a:lnTo>
                  <a:lnTo>
                    <a:pt x="4226333" y="342900"/>
                  </a:lnTo>
                  <a:lnTo>
                    <a:pt x="4139314" y="317500"/>
                  </a:lnTo>
                  <a:lnTo>
                    <a:pt x="4095667" y="292100"/>
                  </a:lnTo>
                  <a:lnTo>
                    <a:pt x="3521176" y="127000"/>
                  </a:lnTo>
                  <a:lnTo>
                    <a:pt x="3476534" y="127000"/>
                  </a:lnTo>
                  <a:lnTo>
                    <a:pt x="3342311" y="88900"/>
                  </a:lnTo>
                  <a:close/>
                </a:path>
                <a:path w="6447155" h="1986915">
                  <a:moveTo>
                    <a:pt x="3117782" y="50800"/>
                  </a:moveTo>
                  <a:lnTo>
                    <a:pt x="1632919" y="50800"/>
                  </a:lnTo>
                  <a:lnTo>
                    <a:pt x="1588433" y="63500"/>
                  </a:lnTo>
                  <a:lnTo>
                    <a:pt x="1544008" y="63500"/>
                  </a:lnTo>
                  <a:lnTo>
                    <a:pt x="1455353" y="88900"/>
                  </a:lnTo>
                  <a:lnTo>
                    <a:pt x="3297481" y="88900"/>
                  </a:lnTo>
                  <a:lnTo>
                    <a:pt x="3252610" y="76200"/>
                  </a:lnTo>
                  <a:lnTo>
                    <a:pt x="3207702" y="76200"/>
                  </a:lnTo>
                  <a:lnTo>
                    <a:pt x="3117782" y="50800"/>
                  </a:lnTo>
                  <a:close/>
                </a:path>
                <a:path w="6447155" h="1986915">
                  <a:moveTo>
                    <a:pt x="3027744" y="38100"/>
                  </a:moveTo>
                  <a:lnTo>
                    <a:pt x="1722064" y="38100"/>
                  </a:lnTo>
                  <a:lnTo>
                    <a:pt x="1677464" y="50800"/>
                  </a:lnTo>
                  <a:lnTo>
                    <a:pt x="3072777" y="50800"/>
                  </a:lnTo>
                  <a:lnTo>
                    <a:pt x="3027744" y="38100"/>
                  </a:lnTo>
                  <a:close/>
                </a:path>
                <a:path w="6447155" h="1986915">
                  <a:moveTo>
                    <a:pt x="2892511" y="25400"/>
                  </a:moveTo>
                  <a:lnTo>
                    <a:pt x="1856173" y="25400"/>
                  </a:lnTo>
                  <a:lnTo>
                    <a:pt x="1811421" y="38100"/>
                  </a:lnTo>
                  <a:lnTo>
                    <a:pt x="2937609" y="38100"/>
                  </a:lnTo>
                  <a:lnTo>
                    <a:pt x="2892511" y="25400"/>
                  </a:lnTo>
                  <a:close/>
                </a:path>
                <a:path w="6447155" h="1986915">
                  <a:moveTo>
                    <a:pt x="2757132" y="12700"/>
                  </a:moveTo>
                  <a:lnTo>
                    <a:pt x="1990688" y="12700"/>
                  </a:lnTo>
                  <a:lnTo>
                    <a:pt x="1945809" y="25400"/>
                  </a:lnTo>
                  <a:lnTo>
                    <a:pt x="2802270" y="25400"/>
                  </a:lnTo>
                  <a:lnTo>
                    <a:pt x="2757132" y="12700"/>
                  </a:lnTo>
                  <a:close/>
                </a:path>
                <a:path w="6447155" h="1986915">
                  <a:moveTo>
                    <a:pt x="2531368" y="0"/>
                  </a:moveTo>
                  <a:lnTo>
                    <a:pt x="2215587" y="0"/>
                  </a:lnTo>
                  <a:lnTo>
                    <a:pt x="2170549" y="12700"/>
                  </a:lnTo>
                  <a:lnTo>
                    <a:pt x="2576522" y="12700"/>
                  </a:lnTo>
                  <a:lnTo>
                    <a:pt x="2531368" y="0"/>
                  </a:lnTo>
                  <a:close/>
                </a:path>
              </a:pathLst>
            </a:custGeom>
            <a:solidFill>
              <a:srgbClr val="0C72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0" y="8300511"/>
              <a:ext cx="6447155" cy="1986914"/>
            </a:xfrm>
            <a:custGeom>
              <a:avLst/>
              <a:gdLst/>
              <a:ahLst/>
              <a:cxnLst/>
              <a:rect l="l" t="t" r="r" b="b"/>
              <a:pathLst>
                <a:path w="6447155" h="1986915">
                  <a:moveTo>
                    <a:pt x="3342311" y="88900"/>
                  </a:moveTo>
                  <a:lnTo>
                    <a:pt x="1411127" y="88900"/>
                  </a:lnTo>
                  <a:lnTo>
                    <a:pt x="1322895" y="114300"/>
                  </a:lnTo>
                  <a:lnTo>
                    <a:pt x="1278893" y="114300"/>
                  </a:lnTo>
                  <a:lnTo>
                    <a:pt x="1103711" y="165100"/>
                  </a:lnTo>
                  <a:lnTo>
                    <a:pt x="1060135" y="165100"/>
                  </a:lnTo>
                  <a:lnTo>
                    <a:pt x="757863" y="254000"/>
                  </a:lnTo>
                  <a:lnTo>
                    <a:pt x="715108" y="279400"/>
                  </a:lnTo>
                  <a:lnTo>
                    <a:pt x="545259" y="330200"/>
                  </a:lnTo>
                  <a:lnTo>
                    <a:pt x="503103" y="355600"/>
                  </a:lnTo>
                  <a:lnTo>
                    <a:pt x="377414" y="393700"/>
                  </a:lnTo>
                  <a:lnTo>
                    <a:pt x="335786" y="419100"/>
                  </a:lnTo>
                  <a:lnTo>
                    <a:pt x="294297" y="431800"/>
                  </a:lnTo>
                  <a:lnTo>
                    <a:pt x="252949" y="457200"/>
                  </a:lnTo>
                  <a:lnTo>
                    <a:pt x="211745" y="469900"/>
                  </a:lnTo>
                  <a:lnTo>
                    <a:pt x="170687" y="495300"/>
                  </a:lnTo>
                  <a:lnTo>
                    <a:pt x="129779" y="508000"/>
                  </a:lnTo>
                  <a:lnTo>
                    <a:pt x="89023" y="533400"/>
                  </a:lnTo>
                  <a:lnTo>
                    <a:pt x="48421" y="546100"/>
                  </a:lnTo>
                  <a:lnTo>
                    <a:pt x="0" y="576570"/>
                  </a:lnTo>
                  <a:lnTo>
                    <a:pt x="0" y="1986487"/>
                  </a:lnTo>
                  <a:lnTo>
                    <a:pt x="6447112" y="1986487"/>
                  </a:lnTo>
                  <a:lnTo>
                    <a:pt x="6443185" y="1981200"/>
                  </a:lnTo>
                  <a:lnTo>
                    <a:pt x="6414536" y="1943100"/>
                  </a:lnTo>
                  <a:lnTo>
                    <a:pt x="6385535" y="1905000"/>
                  </a:lnTo>
                  <a:lnTo>
                    <a:pt x="6356182" y="1879600"/>
                  </a:lnTo>
                  <a:lnTo>
                    <a:pt x="6326478" y="1841500"/>
                  </a:lnTo>
                  <a:lnTo>
                    <a:pt x="6296423" y="1803400"/>
                  </a:lnTo>
                  <a:lnTo>
                    <a:pt x="6266018" y="1765300"/>
                  </a:lnTo>
                  <a:lnTo>
                    <a:pt x="6235264" y="1739900"/>
                  </a:lnTo>
                  <a:lnTo>
                    <a:pt x="6204160" y="1701800"/>
                  </a:lnTo>
                  <a:lnTo>
                    <a:pt x="6172708" y="1663700"/>
                  </a:lnTo>
                  <a:lnTo>
                    <a:pt x="6140907" y="1625600"/>
                  </a:lnTo>
                  <a:lnTo>
                    <a:pt x="6108760" y="1600200"/>
                  </a:lnTo>
                  <a:lnTo>
                    <a:pt x="6076264" y="1562100"/>
                  </a:lnTo>
                  <a:lnTo>
                    <a:pt x="6043423" y="1536700"/>
                  </a:lnTo>
                  <a:lnTo>
                    <a:pt x="6010235" y="1498600"/>
                  </a:lnTo>
                  <a:lnTo>
                    <a:pt x="5976702" y="1460500"/>
                  </a:lnTo>
                  <a:lnTo>
                    <a:pt x="5942824" y="1435100"/>
                  </a:lnTo>
                  <a:lnTo>
                    <a:pt x="5908601" y="1397000"/>
                  </a:lnTo>
                  <a:lnTo>
                    <a:pt x="5874034" y="1371600"/>
                  </a:lnTo>
                  <a:lnTo>
                    <a:pt x="5839124" y="1333500"/>
                  </a:lnTo>
                  <a:lnTo>
                    <a:pt x="5803871" y="1308100"/>
                  </a:lnTo>
                  <a:lnTo>
                    <a:pt x="5768275" y="1270000"/>
                  </a:lnTo>
                  <a:lnTo>
                    <a:pt x="5732337" y="1244600"/>
                  </a:lnTo>
                  <a:lnTo>
                    <a:pt x="5696058" y="1206500"/>
                  </a:lnTo>
                  <a:lnTo>
                    <a:pt x="5622478" y="1155700"/>
                  </a:lnTo>
                  <a:lnTo>
                    <a:pt x="5585178" y="1117600"/>
                  </a:lnTo>
                  <a:lnTo>
                    <a:pt x="5471243" y="1041400"/>
                  </a:lnTo>
                  <a:lnTo>
                    <a:pt x="5432588" y="1003300"/>
                  </a:lnTo>
                  <a:lnTo>
                    <a:pt x="5314602" y="927100"/>
                  </a:lnTo>
                  <a:lnTo>
                    <a:pt x="5274602" y="889000"/>
                  </a:lnTo>
                  <a:lnTo>
                    <a:pt x="4948257" y="685800"/>
                  </a:lnTo>
                  <a:lnTo>
                    <a:pt x="4906798" y="673100"/>
                  </a:lnTo>
                  <a:lnTo>
                    <a:pt x="4739595" y="571500"/>
                  </a:lnTo>
                  <a:lnTo>
                    <a:pt x="4697466" y="558800"/>
                  </a:lnTo>
                  <a:lnTo>
                    <a:pt x="4612834" y="508000"/>
                  </a:lnTo>
                  <a:lnTo>
                    <a:pt x="4570336" y="495300"/>
                  </a:lnTo>
                  <a:lnTo>
                    <a:pt x="4527720" y="469900"/>
                  </a:lnTo>
                  <a:lnTo>
                    <a:pt x="4484988" y="457200"/>
                  </a:lnTo>
                  <a:lnTo>
                    <a:pt x="4442145" y="431800"/>
                  </a:lnTo>
                  <a:lnTo>
                    <a:pt x="4399191" y="419100"/>
                  </a:lnTo>
                  <a:lnTo>
                    <a:pt x="4356131" y="393700"/>
                  </a:lnTo>
                  <a:lnTo>
                    <a:pt x="4269699" y="368300"/>
                  </a:lnTo>
                  <a:lnTo>
                    <a:pt x="4226333" y="342900"/>
                  </a:lnTo>
                  <a:lnTo>
                    <a:pt x="4139314" y="317500"/>
                  </a:lnTo>
                  <a:lnTo>
                    <a:pt x="4095667" y="292100"/>
                  </a:lnTo>
                  <a:lnTo>
                    <a:pt x="3521176" y="127000"/>
                  </a:lnTo>
                  <a:lnTo>
                    <a:pt x="3476534" y="127000"/>
                  </a:lnTo>
                  <a:lnTo>
                    <a:pt x="3342311" y="88900"/>
                  </a:lnTo>
                  <a:close/>
                </a:path>
                <a:path w="6447155" h="1986915">
                  <a:moveTo>
                    <a:pt x="3117782" y="50800"/>
                  </a:moveTo>
                  <a:lnTo>
                    <a:pt x="1632919" y="50800"/>
                  </a:lnTo>
                  <a:lnTo>
                    <a:pt x="1588433" y="63500"/>
                  </a:lnTo>
                  <a:lnTo>
                    <a:pt x="1544008" y="63500"/>
                  </a:lnTo>
                  <a:lnTo>
                    <a:pt x="1455353" y="88900"/>
                  </a:lnTo>
                  <a:lnTo>
                    <a:pt x="3297481" y="88900"/>
                  </a:lnTo>
                  <a:lnTo>
                    <a:pt x="3252610" y="76200"/>
                  </a:lnTo>
                  <a:lnTo>
                    <a:pt x="3207702" y="76200"/>
                  </a:lnTo>
                  <a:lnTo>
                    <a:pt x="3117782" y="50800"/>
                  </a:lnTo>
                  <a:close/>
                </a:path>
                <a:path w="6447155" h="1986915">
                  <a:moveTo>
                    <a:pt x="3027744" y="38100"/>
                  </a:moveTo>
                  <a:lnTo>
                    <a:pt x="1722064" y="38100"/>
                  </a:lnTo>
                  <a:lnTo>
                    <a:pt x="1677464" y="50800"/>
                  </a:lnTo>
                  <a:lnTo>
                    <a:pt x="3072777" y="50800"/>
                  </a:lnTo>
                  <a:lnTo>
                    <a:pt x="3027744" y="38100"/>
                  </a:lnTo>
                  <a:close/>
                </a:path>
                <a:path w="6447155" h="1986915">
                  <a:moveTo>
                    <a:pt x="2892511" y="25400"/>
                  </a:moveTo>
                  <a:lnTo>
                    <a:pt x="1856173" y="25400"/>
                  </a:lnTo>
                  <a:lnTo>
                    <a:pt x="1811421" y="38100"/>
                  </a:lnTo>
                  <a:lnTo>
                    <a:pt x="2937609" y="38100"/>
                  </a:lnTo>
                  <a:lnTo>
                    <a:pt x="2892511" y="25400"/>
                  </a:lnTo>
                  <a:close/>
                </a:path>
                <a:path w="6447155" h="1986915">
                  <a:moveTo>
                    <a:pt x="2757132" y="12700"/>
                  </a:moveTo>
                  <a:lnTo>
                    <a:pt x="1990688" y="12700"/>
                  </a:lnTo>
                  <a:lnTo>
                    <a:pt x="1945809" y="25400"/>
                  </a:lnTo>
                  <a:lnTo>
                    <a:pt x="2802270" y="25400"/>
                  </a:lnTo>
                  <a:lnTo>
                    <a:pt x="2757132" y="12700"/>
                  </a:lnTo>
                  <a:close/>
                </a:path>
                <a:path w="6447155" h="1986915">
                  <a:moveTo>
                    <a:pt x="2531368" y="0"/>
                  </a:moveTo>
                  <a:lnTo>
                    <a:pt x="2215587" y="0"/>
                  </a:lnTo>
                  <a:lnTo>
                    <a:pt x="2170549" y="12700"/>
                  </a:lnTo>
                  <a:lnTo>
                    <a:pt x="2576522" y="12700"/>
                  </a:lnTo>
                  <a:lnTo>
                    <a:pt x="2531368" y="0"/>
                  </a:lnTo>
                  <a:close/>
                </a:path>
              </a:pathLst>
            </a:custGeom>
            <a:solidFill>
              <a:srgbClr val="0C7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0" y="8300511"/>
              <a:ext cx="6447155" cy="1986914"/>
            </a:xfrm>
            <a:custGeom>
              <a:avLst/>
              <a:gdLst/>
              <a:ahLst/>
              <a:cxnLst/>
              <a:rect l="l" t="t" r="r" b="b"/>
              <a:pathLst>
                <a:path w="6447155" h="1986915">
                  <a:moveTo>
                    <a:pt x="3342311" y="88900"/>
                  </a:moveTo>
                  <a:lnTo>
                    <a:pt x="1411127" y="88900"/>
                  </a:lnTo>
                  <a:lnTo>
                    <a:pt x="1322895" y="114300"/>
                  </a:lnTo>
                  <a:lnTo>
                    <a:pt x="1278893" y="114300"/>
                  </a:lnTo>
                  <a:lnTo>
                    <a:pt x="1103711" y="165100"/>
                  </a:lnTo>
                  <a:lnTo>
                    <a:pt x="1060135" y="165100"/>
                  </a:lnTo>
                  <a:lnTo>
                    <a:pt x="757863" y="254000"/>
                  </a:lnTo>
                  <a:lnTo>
                    <a:pt x="715108" y="279400"/>
                  </a:lnTo>
                  <a:lnTo>
                    <a:pt x="545259" y="330200"/>
                  </a:lnTo>
                  <a:lnTo>
                    <a:pt x="503103" y="355600"/>
                  </a:lnTo>
                  <a:lnTo>
                    <a:pt x="377414" y="393700"/>
                  </a:lnTo>
                  <a:lnTo>
                    <a:pt x="335786" y="419100"/>
                  </a:lnTo>
                  <a:lnTo>
                    <a:pt x="294297" y="431800"/>
                  </a:lnTo>
                  <a:lnTo>
                    <a:pt x="252949" y="457200"/>
                  </a:lnTo>
                  <a:lnTo>
                    <a:pt x="211745" y="469900"/>
                  </a:lnTo>
                  <a:lnTo>
                    <a:pt x="170687" y="495300"/>
                  </a:lnTo>
                  <a:lnTo>
                    <a:pt x="129779" y="508000"/>
                  </a:lnTo>
                  <a:lnTo>
                    <a:pt x="89023" y="533400"/>
                  </a:lnTo>
                  <a:lnTo>
                    <a:pt x="48421" y="546100"/>
                  </a:lnTo>
                  <a:lnTo>
                    <a:pt x="0" y="576570"/>
                  </a:lnTo>
                  <a:lnTo>
                    <a:pt x="0" y="1986487"/>
                  </a:lnTo>
                  <a:lnTo>
                    <a:pt x="6447112" y="1986487"/>
                  </a:lnTo>
                  <a:lnTo>
                    <a:pt x="6443185" y="1981200"/>
                  </a:lnTo>
                  <a:lnTo>
                    <a:pt x="6414536" y="1943100"/>
                  </a:lnTo>
                  <a:lnTo>
                    <a:pt x="6385535" y="1905000"/>
                  </a:lnTo>
                  <a:lnTo>
                    <a:pt x="6356182" y="1879600"/>
                  </a:lnTo>
                  <a:lnTo>
                    <a:pt x="6326478" y="1841500"/>
                  </a:lnTo>
                  <a:lnTo>
                    <a:pt x="6296423" y="1803400"/>
                  </a:lnTo>
                  <a:lnTo>
                    <a:pt x="6266018" y="1765300"/>
                  </a:lnTo>
                  <a:lnTo>
                    <a:pt x="6235264" y="1739900"/>
                  </a:lnTo>
                  <a:lnTo>
                    <a:pt x="6204160" y="1701800"/>
                  </a:lnTo>
                  <a:lnTo>
                    <a:pt x="6172708" y="1663700"/>
                  </a:lnTo>
                  <a:lnTo>
                    <a:pt x="6140907" y="1625600"/>
                  </a:lnTo>
                  <a:lnTo>
                    <a:pt x="6108760" y="1600200"/>
                  </a:lnTo>
                  <a:lnTo>
                    <a:pt x="6076264" y="1562100"/>
                  </a:lnTo>
                  <a:lnTo>
                    <a:pt x="6043423" y="1536700"/>
                  </a:lnTo>
                  <a:lnTo>
                    <a:pt x="6010235" y="1498600"/>
                  </a:lnTo>
                  <a:lnTo>
                    <a:pt x="5976702" y="1460500"/>
                  </a:lnTo>
                  <a:lnTo>
                    <a:pt x="5942824" y="1435100"/>
                  </a:lnTo>
                  <a:lnTo>
                    <a:pt x="5908601" y="1397000"/>
                  </a:lnTo>
                  <a:lnTo>
                    <a:pt x="5874034" y="1371600"/>
                  </a:lnTo>
                  <a:lnTo>
                    <a:pt x="5839124" y="1333500"/>
                  </a:lnTo>
                  <a:lnTo>
                    <a:pt x="5803871" y="1308100"/>
                  </a:lnTo>
                  <a:lnTo>
                    <a:pt x="5768275" y="1270000"/>
                  </a:lnTo>
                  <a:lnTo>
                    <a:pt x="5732337" y="1244600"/>
                  </a:lnTo>
                  <a:lnTo>
                    <a:pt x="5696058" y="1206500"/>
                  </a:lnTo>
                  <a:lnTo>
                    <a:pt x="5622478" y="1155700"/>
                  </a:lnTo>
                  <a:lnTo>
                    <a:pt x="5585178" y="1117600"/>
                  </a:lnTo>
                  <a:lnTo>
                    <a:pt x="5471243" y="1041400"/>
                  </a:lnTo>
                  <a:lnTo>
                    <a:pt x="5432588" y="1003300"/>
                  </a:lnTo>
                  <a:lnTo>
                    <a:pt x="5314602" y="927100"/>
                  </a:lnTo>
                  <a:lnTo>
                    <a:pt x="5274602" y="889000"/>
                  </a:lnTo>
                  <a:lnTo>
                    <a:pt x="4948257" y="685800"/>
                  </a:lnTo>
                  <a:lnTo>
                    <a:pt x="4906798" y="673100"/>
                  </a:lnTo>
                  <a:lnTo>
                    <a:pt x="4739595" y="571500"/>
                  </a:lnTo>
                  <a:lnTo>
                    <a:pt x="4697466" y="558800"/>
                  </a:lnTo>
                  <a:lnTo>
                    <a:pt x="4612834" y="508000"/>
                  </a:lnTo>
                  <a:lnTo>
                    <a:pt x="4570336" y="495300"/>
                  </a:lnTo>
                  <a:lnTo>
                    <a:pt x="4527720" y="469900"/>
                  </a:lnTo>
                  <a:lnTo>
                    <a:pt x="4484988" y="457200"/>
                  </a:lnTo>
                  <a:lnTo>
                    <a:pt x="4442145" y="431800"/>
                  </a:lnTo>
                  <a:lnTo>
                    <a:pt x="4399191" y="419100"/>
                  </a:lnTo>
                  <a:lnTo>
                    <a:pt x="4356131" y="393700"/>
                  </a:lnTo>
                  <a:lnTo>
                    <a:pt x="4269699" y="368300"/>
                  </a:lnTo>
                  <a:lnTo>
                    <a:pt x="4226333" y="342900"/>
                  </a:lnTo>
                  <a:lnTo>
                    <a:pt x="4139314" y="317500"/>
                  </a:lnTo>
                  <a:lnTo>
                    <a:pt x="4095667" y="292100"/>
                  </a:lnTo>
                  <a:lnTo>
                    <a:pt x="3521176" y="127000"/>
                  </a:lnTo>
                  <a:lnTo>
                    <a:pt x="3476534" y="127000"/>
                  </a:lnTo>
                  <a:lnTo>
                    <a:pt x="3342311" y="88900"/>
                  </a:lnTo>
                  <a:close/>
                </a:path>
                <a:path w="6447155" h="1986915">
                  <a:moveTo>
                    <a:pt x="3117782" y="50800"/>
                  </a:moveTo>
                  <a:lnTo>
                    <a:pt x="1632919" y="50800"/>
                  </a:lnTo>
                  <a:lnTo>
                    <a:pt x="1588433" y="63500"/>
                  </a:lnTo>
                  <a:lnTo>
                    <a:pt x="1544008" y="63500"/>
                  </a:lnTo>
                  <a:lnTo>
                    <a:pt x="1455353" y="88900"/>
                  </a:lnTo>
                  <a:lnTo>
                    <a:pt x="3297481" y="88900"/>
                  </a:lnTo>
                  <a:lnTo>
                    <a:pt x="3252610" y="76200"/>
                  </a:lnTo>
                  <a:lnTo>
                    <a:pt x="3207702" y="76200"/>
                  </a:lnTo>
                  <a:lnTo>
                    <a:pt x="3117782" y="50800"/>
                  </a:lnTo>
                  <a:close/>
                </a:path>
                <a:path w="6447155" h="1986915">
                  <a:moveTo>
                    <a:pt x="3027744" y="38100"/>
                  </a:moveTo>
                  <a:lnTo>
                    <a:pt x="1722064" y="38100"/>
                  </a:lnTo>
                  <a:lnTo>
                    <a:pt x="1677464" y="50800"/>
                  </a:lnTo>
                  <a:lnTo>
                    <a:pt x="3072777" y="50800"/>
                  </a:lnTo>
                  <a:lnTo>
                    <a:pt x="3027744" y="38100"/>
                  </a:lnTo>
                  <a:close/>
                </a:path>
                <a:path w="6447155" h="1986915">
                  <a:moveTo>
                    <a:pt x="2892511" y="25400"/>
                  </a:moveTo>
                  <a:lnTo>
                    <a:pt x="1856173" y="25400"/>
                  </a:lnTo>
                  <a:lnTo>
                    <a:pt x="1811421" y="38100"/>
                  </a:lnTo>
                  <a:lnTo>
                    <a:pt x="2937609" y="38100"/>
                  </a:lnTo>
                  <a:lnTo>
                    <a:pt x="2892511" y="25400"/>
                  </a:lnTo>
                  <a:close/>
                </a:path>
                <a:path w="6447155" h="1986915">
                  <a:moveTo>
                    <a:pt x="2757132" y="12700"/>
                  </a:moveTo>
                  <a:lnTo>
                    <a:pt x="1990688" y="12700"/>
                  </a:lnTo>
                  <a:lnTo>
                    <a:pt x="1945809" y="25400"/>
                  </a:lnTo>
                  <a:lnTo>
                    <a:pt x="2802270" y="25400"/>
                  </a:lnTo>
                  <a:lnTo>
                    <a:pt x="2757132" y="12700"/>
                  </a:lnTo>
                  <a:close/>
                </a:path>
                <a:path w="6447155" h="1986915">
                  <a:moveTo>
                    <a:pt x="2531368" y="0"/>
                  </a:moveTo>
                  <a:lnTo>
                    <a:pt x="2215587" y="0"/>
                  </a:lnTo>
                  <a:lnTo>
                    <a:pt x="2170549" y="12700"/>
                  </a:lnTo>
                  <a:lnTo>
                    <a:pt x="2576522" y="12700"/>
                  </a:lnTo>
                  <a:lnTo>
                    <a:pt x="2531368" y="0"/>
                  </a:lnTo>
                  <a:close/>
                </a:path>
              </a:pathLst>
            </a:custGeom>
            <a:solidFill>
              <a:srgbClr val="0C75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0" y="8300511"/>
              <a:ext cx="6447155" cy="1986914"/>
            </a:xfrm>
            <a:custGeom>
              <a:avLst/>
              <a:gdLst/>
              <a:ahLst/>
              <a:cxnLst/>
              <a:rect l="l" t="t" r="r" b="b"/>
              <a:pathLst>
                <a:path w="6447155" h="1986915">
                  <a:moveTo>
                    <a:pt x="3342311" y="88900"/>
                  </a:moveTo>
                  <a:lnTo>
                    <a:pt x="1411127" y="88900"/>
                  </a:lnTo>
                  <a:lnTo>
                    <a:pt x="1322895" y="114300"/>
                  </a:lnTo>
                  <a:lnTo>
                    <a:pt x="1278893" y="114300"/>
                  </a:lnTo>
                  <a:lnTo>
                    <a:pt x="1103711" y="165100"/>
                  </a:lnTo>
                  <a:lnTo>
                    <a:pt x="1060135" y="165100"/>
                  </a:lnTo>
                  <a:lnTo>
                    <a:pt x="757863" y="254000"/>
                  </a:lnTo>
                  <a:lnTo>
                    <a:pt x="715108" y="279400"/>
                  </a:lnTo>
                  <a:lnTo>
                    <a:pt x="545259" y="330200"/>
                  </a:lnTo>
                  <a:lnTo>
                    <a:pt x="503103" y="355600"/>
                  </a:lnTo>
                  <a:lnTo>
                    <a:pt x="377414" y="393700"/>
                  </a:lnTo>
                  <a:lnTo>
                    <a:pt x="335786" y="419100"/>
                  </a:lnTo>
                  <a:lnTo>
                    <a:pt x="294297" y="431800"/>
                  </a:lnTo>
                  <a:lnTo>
                    <a:pt x="252949" y="457200"/>
                  </a:lnTo>
                  <a:lnTo>
                    <a:pt x="211745" y="469900"/>
                  </a:lnTo>
                  <a:lnTo>
                    <a:pt x="170687" y="495300"/>
                  </a:lnTo>
                  <a:lnTo>
                    <a:pt x="129779" y="508000"/>
                  </a:lnTo>
                  <a:lnTo>
                    <a:pt x="89023" y="533400"/>
                  </a:lnTo>
                  <a:lnTo>
                    <a:pt x="48421" y="546100"/>
                  </a:lnTo>
                  <a:lnTo>
                    <a:pt x="0" y="576570"/>
                  </a:lnTo>
                  <a:lnTo>
                    <a:pt x="0" y="1986487"/>
                  </a:lnTo>
                  <a:lnTo>
                    <a:pt x="6447112" y="1986487"/>
                  </a:lnTo>
                  <a:lnTo>
                    <a:pt x="6443185" y="1981200"/>
                  </a:lnTo>
                  <a:lnTo>
                    <a:pt x="6414536" y="1943100"/>
                  </a:lnTo>
                  <a:lnTo>
                    <a:pt x="6385535" y="1905000"/>
                  </a:lnTo>
                  <a:lnTo>
                    <a:pt x="6356182" y="1879600"/>
                  </a:lnTo>
                  <a:lnTo>
                    <a:pt x="6326478" y="1841500"/>
                  </a:lnTo>
                  <a:lnTo>
                    <a:pt x="6296423" y="1803400"/>
                  </a:lnTo>
                  <a:lnTo>
                    <a:pt x="6266018" y="1765300"/>
                  </a:lnTo>
                  <a:lnTo>
                    <a:pt x="6235264" y="1739900"/>
                  </a:lnTo>
                  <a:lnTo>
                    <a:pt x="6204160" y="1701800"/>
                  </a:lnTo>
                  <a:lnTo>
                    <a:pt x="6172708" y="1663700"/>
                  </a:lnTo>
                  <a:lnTo>
                    <a:pt x="6140907" y="1625600"/>
                  </a:lnTo>
                  <a:lnTo>
                    <a:pt x="6108760" y="1600200"/>
                  </a:lnTo>
                  <a:lnTo>
                    <a:pt x="6076264" y="1562100"/>
                  </a:lnTo>
                  <a:lnTo>
                    <a:pt x="6043423" y="1536700"/>
                  </a:lnTo>
                  <a:lnTo>
                    <a:pt x="6010235" y="1498600"/>
                  </a:lnTo>
                  <a:lnTo>
                    <a:pt x="5976702" y="1460500"/>
                  </a:lnTo>
                  <a:lnTo>
                    <a:pt x="5942824" y="1435100"/>
                  </a:lnTo>
                  <a:lnTo>
                    <a:pt x="5908601" y="1397000"/>
                  </a:lnTo>
                  <a:lnTo>
                    <a:pt x="5874034" y="1371600"/>
                  </a:lnTo>
                  <a:lnTo>
                    <a:pt x="5839124" y="1333500"/>
                  </a:lnTo>
                  <a:lnTo>
                    <a:pt x="5803871" y="1308100"/>
                  </a:lnTo>
                  <a:lnTo>
                    <a:pt x="5768275" y="1270000"/>
                  </a:lnTo>
                  <a:lnTo>
                    <a:pt x="5732337" y="1244600"/>
                  </a:lnTo>
                  <a:lnTo>
                    <a:pt x="5696058" y="1206500"/>
                  </a:lnTo>
                  <a:lnTo>
                    <a:pt x="5622478" y="1155700"/>
                  </a:lnTo>
                  <a:lnTo>
                    <a:pt x="5585178" y="1117600"/>
                  </a:lnTo>
                  <a:lnTo>
                    <a:pt x="5471243" y="1041400"/>
                  </a:lnTo>
                  <a:lnTo>
                    <a:pt x="5432588" y="1003300"/>
                  </a:lnTo>
                  <a:lnTo>
                    <a:pt x="5314602" y="927100"/>
                  </a:lnTo>
                  <a:lnTo>
                    <a:pt x="5274602" y="889000"/>
                  </a:lnTo>
                  <a:lnTo>
                    <a:pt x="4948257" y="685800"/>
                  </a:lnTo>
                  <a:lnTo>
                    <a:pt x="4906798" y="673100"/>
                  </a:lnTo>
                  <a:lnTo>
                    <a:pt x="4739595" y="571500"/>
                  </a:lnTo>
                  <a:lnTo>
                    <a:pt x="4697466" y="558800"/>
                  </a:lnTo>
                  <a:lnTo>
                    <a:pt x="4612834" y="508000"/>
                  </a:lnTo>
                  <a:lnTo>
                    <a:pt x="4570336" y="495300"/>
                  </a:lnTo>
                  <a:lnTo>
                    <a:pt x="4527720" y="469900"/>
                  </a:lnTo>
                  <a:lnTo>
                    <a:pt x="4484988" y="457200"/>
                  </a:lnTo>
                  <a:lnTo>
                    <a:pt x="4442145" y="431800"/>
                  </a:lnTo>
                  <a:lnTo>
                    <a:pt x="4399191" y="419100"/>
                  </a:lnTo>
                  <a:lnTo>
                    <a:pt x="4356131" y="393700"/>
                  </a:lnTo>
                  <a:lnTo>
                    <a:pt x="4269699" y="368300"/>
                  </a:lnTo>
                  <a:lnTo>
                    <a:pt x="4226333" y="342900"/>
                  </a:lnTo>
                  <a:lnTo>
                    <a:pt x="4139314" y="317500"/>
                  </a:lnTo>
                  <a:lnTo>
                    <a:pt x="4095667" y="292100"/>
                  </a:lnTo>
                  <a:lnTo>
                    <a:pt x="3521176" y="127000"/>
                  </a:lnTo>
                  <a:lnTo>
                    <a:pt x="3476534" y="127000"/>
                  </a:lnTo>
                  <a:lnTo>
                    <a:pt x="3342311" y="88900"/>
                  </a:lnTo>
                  <a:close/>
                </a:path>
                <a:path w="6447155" h="1986915">
                  <a:moveTo>
                    <a:pt x="3117782" y="50800"/>
                  </a:moveTo>
                  <a:lnTo>
                    <a:pt x="1632919" y="50800"/>
                  </a:lnTo>
                  <a:lnTo>
                    <a:pt x="1588433" y="63500"/>
                  </a:lnTo>
                  <a:lnTo>
                    <a:pt x="1544008" y="63500"/>
                  </a:lnTo>
                  <a:lnTo>
                    <a:pt x="1455353" y="88900"/>
                  </a:lnTo>
                  <a:lnTo>
                    <a:pt x="3297481" y="88900"/>
                  </a:lnTo>
                  <a:lnTo>
                    <a:pt x="3252610" y="76200"/>
                  </a:lnTo>
                  <a:lnTo>
                    <a:pt x="3207702" y="76200"/>
                  </a:lnTo>
                  <a:lnTo>
                    <a:pt x="3117782" y="50800"/>
                  </a:lnTo>
                  <a:close/>
                </a:path>
                <a:path w="6447155" h="1986915">
                  <a:moveTo>
                    <a:pt x="3027744" y="38100"/>
                  </a:moveTo>
                  <a:lnTo>
                    <a:pt x="1722064" y="38100"/>
                  </a:lnTo>
                  <a:lnTo>
                    <a:pt x="1677464" y="50800"/>
                  </a:lnTo>
                  <a:lnTo>
                    <a:pt x="3072777" y="50800"/>
                  </a:lnTo>
                  <a:lnTo>
                    <a:pt x="3027744" y="38100"/>
                  </a:lnTo>
                  <a:close/>
                </a:path>
                <a:path w="6447155" h="1986915">
                  <a:moveTo>
                    <a:pt x="2892511" y="25400"/>
                  </a:moveTo>
                  <a:lnTo>
                    <a:pt x="1856173" y="25400"/>
                  </a:lnTo>
                  <a:lnTo>
                    <a:pt x="1811421" y="38100"/>
                  </a:lnTo>
                  <a:lnTo>
                    <a:pt x="2937609" y="38100"/>
                  </a:lnTo>
                  <a:lnTo>
                    <a:pt x="2892511" y="25400"/>
                  </a:lnTo>
                  <a:close/>
                </a:path>
                <a:path w="6447155" h="1986915">
                  <a:moveTo>
                    <a:pt x="2757132" y="12700"/>
                  </a:moveTo>
                  <a:lnTo>
                    <a:pt x="1990688" y="12700"/>
                  </a:lnTo>
                  <a:lnTo>
                    <a:pt x="1945809" y="25400"/>
                  </a:lnTo>
                  <a:lnTo>
                    <a:pt x="2802270" y="25400"/>
                  </a:lnTo>
                  <a:lnTo>
                    <a:pt x="2757132" y="12700"/>
                  </a:lnTo>
                  <a:close/>
                </a:path>
                <a:path w="6447155" h="1986915">
                  <a:moveTo>
                    <a:pt x="2531368" y="0"/>
                  </a:moveTo>
                  <a:lnTo>
                    <a:pt x="2215587" y="0"/>
                  </a:lnTo>
                  <a:lnTo>
                    <a:pt x="2170549" y="12700"/>
                  </a:lnTo>
                  <a:lnTo>
                    <a:pt x="2576522" y="12700"/>
                  </a:lnTo>
                  <a:lnTo>
                    <a:pt x="2531368" y="0"/>
                  </a:lnTo>
                  <a:close/>
                </a:path>
              </a:pathLst>
            </a:custGeom>
            <a:solidFill>
              <a:srgbClr val="0C7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0" y="8441639"/>
              <a:ext cx="6447155" cy="1845945"/>
            </a:xfrm>
            <a:custGeom>
              <a:avLst/>
              <a:gdLst/>
              <a:ahLst/>
              <a:cxnLst/>
              <a:rect l="l" t="t" r="r" b="b"/>
              <a:pathLst>
                <a:path w="6447155" h="1845945">
                  <a:moveTo>
                    <a:pt x="3570334" y="0"/>
                  </a:moveTo>
                  <a:lnTo>
                    <a:pt x="1186380" y="0"/>
                  </a:lnTo>
                  <a:lnTo>
                    <a:pt x="1103711" y="23972"/>
                  </a:lnTo>
                  <a:lnTo>
                    <a:pt x="1060135" y="23972"/>
                  </a:lnTo>
                  <a:lnTo>
                    <a:pt x="757863" y="112872"/>
                  </a:lnTo>
                  <a:lnTo>
                    <a:pt x="715108" y="138272"/>
                  </a:lnTo>
                  <a:lnTo>
                    <a:pt x="545259" y="189072"/>
                  </a:lnTo>
                  <a:lnTo>
                    <a:pt x="503103" y="214472"/>
                  </a:lnTo>
                  <a:lnTo>
                    <a:pt x="377414" y="252572"/>
                  </a:lnTo>
                  <a:lnTo>
                    <a:pt x="335786" y="277972"/>
                  </a:lnTo>
                  <a:lnTo>
                    <a:pt x="294297" y="290672"/>
                  </a:lnTo>
                  <a:lnTo>
                    <a:pt x="252949" y="316072"/>
                  </a:lnTo>
                  <a:lnTo>
                    <a:pt x="211745" y="328772"/>
                  </a:lnTo>
                  <a:lnTo>
                    <a:pt x="170687" y="354172"/>
                  </a:lnTo>
                  <a:lnTo>
                    <a:pt x="129779" y="366872"/>
                  </a:lnTo>
                  <a:lnTo>
                    <a:pt x="89023" y="392272"/>
                  </a:lnTo>
                  <a:lnTo>
                    <a:pt x="48421" y="404972"/>
                  </a:lnTo>
                  <a:lnTo>
                    <a:pt x="0" y="435443"/>
                  </a:lnTo>
                  <a:lnTo>
                    <a:pt x="0" y="1845360"/>
                  </a:lnTo>
                  <a:lnTo>
                    <a:pt x="6447112" y="1845360"/>
                  </a:lnTo>
                  <a:lnTo>
                    <a:pt x="6443185" y="1840072"/>
                  </a:lnTo>
                  <a:lnTo>
                    <a:pt x="6414536" y="1801972"/>
                  </a:lnTo>
                  <a:lnTo>
                    <a:pt x="6385535" y="1763872"/>
                  </a:lnTo>
                  <a:lnTo>
                    <a:pt x="6356182" y="1738472"/>
                  </a:lnTo>
                  <a:lnTo>
                    <a:pt x="6326478" y="1700372"/>
                  </a:lnTo>
                  <a:lnTo>
                    <a:pt x="6296423" y="1662272"/>
                  </a:lnTo>
                  <a:lnTo>
                    <a:pt x="6266018" y="1624172"/>
                  </a:lnTo>
                  <a:lnTo>
                    <a:pt x="6235264" y="1598772"/>
                  </a:lnTo>
                  <a:lnTo>
                    <a:pt x="6204160" y="1560672"/>
                  </a:lnTo>
                  <a:lnTo>
                    <a:pt x="6172708" y="1522572"/>
                  </a:lnTo>
                  <a:lnTo>
                    <a:pt x="6140907" y="1484472"/>
                  </a:lnTo>
                  <a:lnTo>
                    <a:pt x="6108760" y="1459072"/>
                  </a:lnTo>
                  <a:lnTo>
                    <a:pt x="6076264" y="1420972"/>
                  </a:lnTo>
                  <a:lnTo>
                    <a:pt x="6043423" y="1395572"/>
                  </a:lnTo>
                  <a:lnTo>
                    <a:pt x="6010235" y="1357472"/>
                  </a:lnTo>
                  <a:lnTo>
                    <a:pt x="5976702" y="1319372"/>
                  </a:lnTo>
                  <a:lnTo>
                    <a:pt x="5942824" y="1293972"/>
                  </a:lnTo>
                  <a:lnTo>
                    <a:pt x="5908601" y="1255872"/>
                  </a:lnTo>
                  <a:lnTo>
                    <a:pt x="5874034" y="1230472"/>
                  </a:lnTo>
                  <a:lnTo>
                    <a:pt x="5839124" y="1192372"/>
                  </a:lnTo>
                  <a:lnTo>
                    <a:pt x="5803871" y="1166972"/>
                  </a:lnTo>
                  <a:lnTo>
                    <a:pt x="5768275" y="1128872"/>
                  </a:lnTo>
                  <a:lnTo>
                    <a:pt x="5732337" y="1103472"/>
                  </a:lnTo>
                  <a:lnTo>
                    <a:pt x="5696058" y="1065372"/>
                  </a:lnTo>
                  <a:lnTo>
                    <a:pt x="5622478" y="1014572"/>
                  </a:lnTo>
                  <a:lnTo>
                    <a:pt x="5585178" y="976472"/>
                  </a:lnTo>
                  <a:lnTo>
                    <a:pt x="5471243" y="900272"/>
                  </a:lnTo>
                  <a:lnTo>
                    <a:pt x="5432588" y="862172"/>
                  </a:lnTo>
                  <a:lnTo>
                    <a:pt x="5314602" y="785972"/>
                  </a:lnTo>
                  <a:lnTo>
                    <a:pt x="5274602" y="747872"/>
                  </a:lnTo>
                  <a:lnTo>
                    <a:pt x="4948257" y="544672"/>
                  </a:lnTo>
                  <a:lnTo>
                    <a:pt x="4906798" y="531972"/>
                  </a:lnTo>
                  <a:lnTo>
                    <a:pt x="4739595" y="430372"/>
                  </a:lnTo>
                  <a:lnTo>
                    <a:pt x="4697466" y="417672"/>
                  </a:lnTo>
                  <a:lnTo>
                    <a:pt x="4612834" y="366872"/>
                  </a:lnTo>
                  <a:lnTo>
                    <a:pt x="4570336" y="354172"/>
                  </a:lnTo>
                  <a:lnTo>
                    <a:pt x="4527720" y="328772"/>
                  </a:lnTo>
                  <a:lnTo>
                    <a:pt x="4484988" y="316072"/>
                  </a:lnTo>
                  <a:lnTo>
                    <a:pt x="4442145" y="290672"/>
                  </a:lnTo>
                  <a:lnTo>
                    <a:pt x="4399191" y="277972"/>
                  </a:lnTo>
                  <a:lnTo>
                    <a:pt x="4356131" y="252572"/>
                  </a:lnTo>
                  <a:lnTo>
                    <a:pt x="4269699" y="227172"/>
                  </a:lnTo>
                  <a:lnTo>
                    <a:pt x="4226333" y="201772"/>
                  </a:lnTo>
                  <a:lnTo>
                    <a:pt x="4139314" y="176372"/>
                  </a:lnTo>
                  <a:lnTo>
                    <a:pt x="4095667" y="150972"/>
                  </a:lnTo>
                  <a:lnTo>
                    <a:pt x="3570334" y="0"/>
                  </a:lnTo>
                  <a:close/>
                </a:path>
              </a:pathLst>
            </a:custGeom>
            <a:solidFill>
              <a:srgbClr val="0D78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0" y="8801645"/>
              <a:ext cx="6447155" cy="1485900"/>
            </a:xfrm>
            <a:custGeom>
              <a:avLst/>
              <a:gdLst/>
              <a:ahLst/>
              <a:cxnLst/>
              <a:rect l="l" t="t" r="r" b="b"/>
              <a:pathLst>
                <a:path w="6447155" h="1485900">
                  <a:moveTo>
                    <a:pt x="4589858" y="0"/>
                  </a:moveTo>
                  <a:lnTo>
                    <a:pt x="151895" y="0"/>
                  </a:lnTo>
                  <a:lnTo>
                    <a:pt x="129779" y="6865"/>
                  </a:lnTo>
                  <a:lnTo>
                    <a:pt x="89023" y="32265"/>
                  </a:lnTo>
                  <a:lnTo>
                    <a:pt x="48421" y="44965"/>
                  </a:lnTo>
                  <a:lnTo>
                    <a:pt x="0" y="75436"/>
                  </a:lnTo>
                  <a:lnTo>
                    <a:pt x="0" y="1485353"/>
                  </a:lnTo>
                  <a:lnTo>
                    <a:pt x="6447112" y="1485353"/>
                  </a:lnTo>
                  <a:lnTo>
                    <a:pt x="6443185" y="1480065"/>
                  </a:lnTo>
                  <a:lnTo>
                    <a:pt x="6414536" y="1441965"/>
                  </a:lnTo>
                  <a:lnTo>
                    <a:pt x="6385535" y="1403865"/>
                  </a:lnTo>
                  <a:lnTo>
                    <a:pt x="6356182" y="1378465"/>
                  </a:lnTo>
                  <a:lnTo>
                    <a:pt x="6326478" y="1340365"/>
                  </a:lnTo>
                  <a:lnTo>
                    <a:pt x="6296423" y="1302265"/>
                  </a:lnTo>
                  <a:lnTo>
                    <a:pt x="6266018" y="1264165"/>
                  </a:lnTo>
                  <a:lnTo>
                    <a:pt x="6235264" y="1238765"/>
                  </a:lnTo>
                  <a:lnTo>
                    <a:pt x="6204160" y="1200665"/>
                  </a:lnTo>
                  <a:lnTo>
                    <a:pt x="6172708" y="1162565"/>
                  </a:lnTo>
                  <a:lnTo>
                    <a:pt x="6140907" y="1124465"/>
                  </a:lnTo>
                  <a:lnTo>
                    <a:pt x="6108760" y="1099065"/>
                  </a:lnTo>
                  <a:lnTo>
                    <a:pt x="6076264" y="1060965"/>
                  </a:lnTo>
                  <a:lnTo>
                    <a:pt x="6043423" y="1035565"/>
                  </a:lnTo>
                  <a:lnTo>
                    <a:pt x="6010235" y="997465"/>
                  </a:lnTo>
                  <a:lnTo>
                    <a:pt x="5976702" y="959365"/>
                  </a:lnTo>
                  <a:lnTo>
                    <a:pt x="5942824" y="933965"/>
                  </a:lnTo>
                  <a:lnTo>
                    <a:pt x="5908601" y="895865"/>
                  </a:lnTo>
                  <a:lnTo>
                    <a:pt x="5874034" y="870465"/>
                  </a:lnTo>
                  <a:lnTo>
                    <a:pt x="5839124" y="832365"/>
                  </a:lnTo>
                  <a:lnTo>
                    <a:pt x="5803871" y="806965"/>
                  </a:lnTo>
                  <a:lnTo>
                    <a:pt x="5768275" y="768865"/>
                  </a:lnTo>
                  <a:lnTo>
                    <a:pt x="5732337" y="743465"/>
                  </a:lnTo>
                  <a:lnTo>
                    <a:pt x="5696058" y="705365"/>
                  </a:lnTo>
                  <a:lnTo>
                    <a:pt x="5622478" y="654565"/>
                  </a:lnTo>
                  <a:lnTo>
                    <a:pt x="5585178" y="616465"/>
                  </a:lnTo>
                  <a:lnTo>
                    <a:pt x="5471243" y="540265"/>
                  </a:lnTo>
                  <a:lnTo>
                    <a:pt x="5432588" y="502165"/>
                  </a:lnTo>
                  <a:lnTo>
                    <a:pt x="5314602" y="425965"/>
                  </a:lnTo>
                  <a:lnTo>
                    <a:pt x="5274602" y="387865"/>
                  </a:lnTo>
                  <a:lnTo>
                    <a:pt x="4948257" y="184665"/>
                  </a:lnTo>
                  <a:lnTo>
                    <a:pt x="4906798" y="171965"/>
                  </a:lnTo>
                  <a:lnTo>
                    <a:pt x="4739595" y="70365"/>
                  </a:lnTo>
                  <a:lnTo>
                    <a:pt x="4697466" y="57665"/>
                  </a:lnTo>
                  <a:lnTo>
                    <a:pt x="4612834" y="6865"/>
                  </a:lnTo>
                  <a:lnTo>
                    <a:pt x="4589858" y="0"/>
                  </a:lnTo>
                  <a:close/>
                </a:path>
              </a:pathLst>
            </a:custGeom>
            <a:solidFill>
              <a:srgbClr val="0D7A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0" y="9161640"/>
              <a:ext cx="6447155" cy="1125855"/>
            </a:xfrm>
            <a:custGeom>
              <a:avLst/>
              <a:gdLst/>
              <a:ahLst/>
              <a:cxnLst/>
              <a:rect l="l" t="t" r="r" b="b"/>
              <a:pathLst>
                <a:path w="6447155" h="1125854">
                  <a:moveTo>
                    <a:pt x="5229839" y="0"/>
                  </a:moveTo>
                  <a:lnTo>
                    <a:pt x="0" y="0"/>
                  </a:lnTo>
                  <a:lnTo>
                    <a:pt x="0" y="1125359"/>
                  </a:lnTo>
                  <a:lnTo>
                    <a:pt x="6447112" y="1125359"/>
                  </a:lnTo>
                  <a:lnTo>
                    <a:pt x="6443185" y="1120071"/>
                  </a:lnTo>
                  <a:lnTo>
                    <a:pt x="6414536" y="1081971"/>
                  </a:lnTo>
                  <a:lnTo>
                    <a:pt x="6385535" y="1043871"/>
                  </a:lnTo>
                  <a:lnTo>
                    <a:pt x="6356182" y="1018471"/>
                  </a:lnTo>
                  <a:lnTo>
                    <a:pt x="6326478" y="980371"/>
                  </a:lnTo>
                  <a:lnTo>
                    <a:pt x="6296423" y="942271"/>
                  </a:lnTo>
                  <a:lnTo>
                    <a:pt x="6266018" y="904171"/>
                  </a:lnTo>
                  <a:lnTo>
                    <a:pt x="6235264" y="878771"/>
                  </a:lnTo>
                  <a:lnTo>
                    <a:pt x="6204160" y="840671"/>
                  </a:lnTo>
                  <a:lnTo>
                    <a:pt x="6172708" y="802571"/>
                  </a:lnTo>
                  <a:lnTo>
                    <a:pt x="6140907" y="764471"/>
                  </a:lnTo>
                  <a:lnTo>
                    <a:pt x="6108760" y="739071"/>
                  </a:lnTo>
                  <a:lnTo>
                    <a:pt x="6076264" y="700971"/>
                  </a:lnTo>
                  <a:lnTo>
                    <a:pt x="6043423" y="675571"/>
                  </a:lnTo>
                  <a:lnTo>
                    <a:pt x="6010235" y="637471"/>
                  </a:lnTo>
                  <a:lnTo>
                    <a:pt x="5976702" y="599371"/>
                  </a:lnTo>
                  <a:lnTo>
                    <a:pt x="5942824" y="573971"/>
                  </a:lnTo>
                  <a:lnTo>
                    <a:pt x="5908601" y="535871"/>
                  </a:lnTo>
                  <a:lnTo>
                    <a:pt x="5874034" y="510471"/>
                  </a:lnTo>
                  <a:lnTo>
                    <a:pt x="5839124" y="472371"/>
                  </a:lnTo>
                  <a:lnTo>
                    <a:pt x="5803871" y="446971"/>
                  </a:lnTo>
                  <a:lnTo>
                    <a:pt x="5768275" y="408871"/>
                  </a:lnTo>
                  <a:lnTo>
                    <a:pt x="5732337" y="383471"/>
                  </a:lnTo>
                  <a:lnTo>
                    <a:pt x="5696058" y="345371"/>
                  </a:lnTo>
                  <a:lnTo>
                    <a:pt x="5622478" y="294571"/>
                  </a:lnTo>
                  <a:lnTo>
                    <a:pt x="5585178" y="256471"/>
                  </a:lnTo>
                  <a:lnTo>
                    <a:pt x="5471243" y="180271"/>
                  </a:lnTo>
                  <a:lnTo>
                    <a:pt x="5432588" y="142171"/>
                  </a:lnTo>
                  <a:lnTo>
                    <a:pt x="5314602" y="65971"/>
                  </a:lnTo>
                  <a:lnTo>
                    <a:pt x="5274602" y="27871"/>
                  </a:lnTo>
                  <a:lnTo>
                    <a:pt x="5229839" y="0"/>
                  </a:lnTo>
                  <a:close/>
                </a:path>
              </a:pathLst>
            </a:custGeom>
            <a:solidFill>
              <a:srgbClr val="0D7B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0" y="9521634"/>
              <a:ext cx="6447155" cy="765810"/>
            </a:xfrm>
            <a:custGeom>
              <a:avLst/>
              <a:gdLst/>
              <a:ahLst/>
              <a:cxnLst/>
              <a:rect l="l" t="t" r="r" b="b"/>
              <a:pathLst>
                <a:path w="6447155" h="765809">
                  <a:moveTo>
                    <a:pt x="5709982" y="0"/>
                  </a:moveTo>
                  <a:lnTo>
                    <a:pt x="0" y="0"/>
                  </a:lnTo>
                  <a:lnTo>
                    <a:pt x="0" y="765365"/>
                  </a:lnTo>
                  <a:lnTo>
                    <a:pt x="6447112" y="765365"/>
                  </a:lnTo>
                  <a:lnTo>
                    <a:pt x="6443185" y="760077"/>
                  </a:lnTo>
                  <a:lnTo>
                    <a:pt x="6414536" y="721977"/>
                  </a:lnTo>
                  <a:lnTo>
                    <a:pt x="6385535" y="683877"/>
                  </a:lnTo>
                  <a:lnTo>
                    <a:pt x="6356182" y="658477"/>
                  </a:lnTo>
                  <a:lnTo>
                    <a:pt x="6326478" y="620377"/>
                  </a:lnTo>
                  <a:lnTo>
                    <a:pt x="6296423" y="582277"/>
                  </a:lnTo>
                  <a:lnTo>
                    <a:pt x="6266018" y="544177"/>
                  </a:lnTo>
                  <a:lnTo>
                    <a:pt x="6235264" y="518777"/>
                  </a:lnTo>
                  <a:lnTo>
                    <a:pt x="6204160" y="480677"/>
                  </a:lnTo>
                  <a:lnTo>
                    <a:pt x="6172708" y="442577"/>
                  </a:lnTo>
                  <a:lnTo>
                    <a:pt x="6140907" y="404477"/>
                  </a:lnTo>
                  <a:lnTo>
                    <a:pt x="6108760" y="379077"/>
                  </a:lnTo>
                  <a:lnTo>
                    <a:pt x="6076264" y="340977"/>
                  </a:lnTo>
                  <a:lnTo>
                    <a:pt x="6043423" y="315577"/>
                  </a:lnTo>
                  <a:lnTo>
                    <a:pt x="6010235" y="277477"/>
                  </a:lnTo>
                  <a:lnTo>
                    <a:pt x="5976702" y="239377"/>
                  </a:lnTo>
                  <a:lnTo>
                    <a:pt x="5942824" y="213977"/>
                  </a:lnTo>
                  <a:lnTo>
                    <a:pt x="5908601" y="175877"/>
                  </a:lnTo>
                  <a:lnTo>
                    <a:pt x="5874034" y="150477"/>
                  </a:lnTo>
                  <a:lnTo>
                    <a:pt x="5839124" y="112377"/>
                  </a:lnTo>
                  <a:lnTo>
                    <a:pt x="5803871" y="86977"/>
                  </a:lnTo>
                  <a:lnTo>
                    <a:pt x="5768275" y="48877"/>
                  </a:lnTo>
                  <a:lnTo>
                    <a:pt x="5732337" y="23477"/>
                  </a:lnTo>
                  <a:lnTo>
                    <a:pt x="5709982" y="0"/>
                  </a:lnTo>
                  <a:close/>
                </a:path>
              </a:pathLst>
            </a:custGeom>
            <a:solidFill>
              <a:srgbClr val="0D7D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0" y="9881285"/>
              <a:ext cx="6447155" cy="405765"/>
            </a:xfrm>
            <a:custGeom>
              <a:avLst/>
              <a:gdLst/>
              <a:ahLst/>
              <a:cxnLst/>
              <a:rect l="l" t="t" r="r" b="b"/>
              <a:pathLst>
                <a:path w="6447155" h="405765">
                  <a:moveTo>
                    <a:pt x="6092191" y="0"/>
                  </a:moveTo>
                  <a:lnTo>
                    <a:pt x="0" y="0"/>
                  </a:lnTo>
                  <a:lnTo>
                    <a:pt x="0" y="405714"/>
                  </a:lnTo>
                  <a:lnTo>
                    <a:pt x="6447112" y="405714"/>
                  </a:lnTo>
                  <a:lnTo>
                    <a:pt x="6443185" y="400426"/>
                  </a:lnTo>
                  <a:lnTo>
                    <a:pt x="6414536" y="362326"/>
                  </a:lnTo>
                  <a:lnTo>
                    <a:pt x="6385535" y="324226"/>
                  </a:lnTo>
                  <a:lnTo>
                    <a:pt x="6356182" y="298826"/>
                  </a:lnTo>
                  <a:lnTo>
                    <a:pt x="6326478" y="260726"/>
                  </a:lnTo>
                  <a:lnTo>
                    <a:pt x="6296423" y="222626"/>
                  </a:lnTo>
                  <a:lnTo>
                    <a:pt x="6266018" y="184526"/>
                  </a:lnTo>
                  <a:lnTo>
                    <a:pt x="6235264" y="159126"/>
                  </a:lnTo>
                  <a:lnTo>
                    <a:pt x="6204160" y="121026"/>
                  </a:lnTo>
                  <a:lnTo>
                    <a:pt x="6172708" y="82926"/>
                  </a:lnTo>
                  <a:lnTo>
                    <a:pt x="6140907" y="44826"/>
                  </a:lnTo>
                  <a:lnTo>
                    <a:pt x="6108760" y="19426"/>
                  </a:lnTo>
                  <a:lnTo>
                    <a:pt x="6092191" y="0"/>
                  </a:lnTo>
                  <a:close/>
                </a:path>
              </a:pathLst>
            </a:custGeom>
            <a:solidFill>
              <a:srgbClr val="0E7E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0" y="10241279"/>
              <a:ext cx="6447155" cy="45720"/>
            </a:xfrm>
            <a:custGeom>
              <a:avLst/>
              <a:gdLst/>
              <a:ahLst/>
              <a:cxnLst/>
              <a:rect l="l" t="t" r="r" b="b"/>
              <a:pathLst>
                <a:path w="6447155" h="45720">
                  <a:moveTo>
                    <a:pt x="6412761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447112" y="45720"/>
                  </a:lnTo>
                  <a:lnTo>
                    <a:pt x="6443185" y="40432"/>
                  </a:lnTo>
                  <a:lnTo>
                    <a:pt x="6414536" y="2332"/>
                  </a:lnTo>
                  <a:lnTo>
                    <a:pt x="6412761" y="0"/>
                  </a:lnTo>
                  <a:close/>
                </a:path>
              </a:pathLst>
            </a:custGeom>
            <a:solidFill>
              <a:srgbClr val="0E80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wipe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1785" y="4168342"/>
            <a:ext cx="9457055" cy="173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har char="•"/>
              <a:tabLst>
                <a:tab pos="226060" algn="l"/>
              </a:tabLst>
            </a:pPr>
            <a:r>
              <a:rPr sz="2800" spc="-75" dirty="0">
                <a:solidFill>
                  <a:srgbClr val="FFFFFF"/>
                </a:solidFill>
                <a:latin typeface="Times New Roman"/>
                <a:cs typeface="Times New Roman"/>
              </a:rPr>
              <a:t>IoT-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based</a:t>
            </a:r>
            <a:r>
              <a:rPr sz="28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smart</a:t>
            </a:r>
            <a:r>
              <a:rPr sz="2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parking</a:t>
            </a:r>
            <a:r>
              <a:rPr sz="2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2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improves</a:t>
            </a:r>
            <a:r>
              <a:rPr sz="2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efficiency</a:t>
            </a:r>
            <a:r>
              <a:rPr sz="2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reduces congestion.</a:t>
            </a:r>
            <a:endParaRPr sz="2800">
              <a:latin typeface="Times New Roman"/>
              <a:cs typeface="Times New Roman"/>
            </a:endParaRPr>
          </a:p>
          <a:p>
            <a:pPr marL="225425" indent="-213360">
              <a:lnSpc>
                <a:spcPct val="100000"/>
              </a:lnSpc>
              <a:spcBef>
                <a:spcPts val="5"/>
              </a:spcBef>
              <a:buChar char="•"/>
              <a:tabLst>
                <a:tab pos="226060" algn="l"/>
              </a:tabLst>
            </a:pP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Ensures</a:t>
            </a:r>
            <a:r>
              <a:rPr sz="28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smooth</a:t>
            </a:r>
            <a:r>
              <a:rPr sz="2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booking</a:t>
            </a:r>
            <a:r>
              <a:rPr sz="2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entry/exit</a:t>
            </a:r>
            <a:r>
              <a:rPr sz="2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process.</a:t>
            </a:r>
            <a:endParaRPr sz="2800">
              <a:latin typeface="Times New Roman"/>
              <a:cs typeface="Times New Roman"/>
            </a:endParaRPr>
          </a:p>
          <a:p>
            <a:pPr marL="225425" indent="-213360">
              <a:lnSpc>
                <a:spcPct val="100000"/>
              </a:lnSpc>
              <a:buChar char="•"/>
              <a:tabLst>
                <a:tab pos="226060" algn="l"/>
              </a:tabLst>
            </a:pP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Any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Questions</a:t>
            </a:r>
            <a:r>
              <a:rPr sz="1800" spc="-10" dirty="0">
                <a:latin typeface="Lucida Sans"/>
                <a:cs typeface="Lucida Sans"/>
              </a:rPr>
              <a:t>?</a:t>
            </a:r>
            <a:endParaRPr sz="1800">
              <a:latin typeface="Lucida Sans"/>
              <a:cs typeface="Lucida 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74300" y="2319388"/>
            <a:ext cx="963993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1250" algn="l"/>
              </a:tabLst>
            </a:pPr>
            <a:r>
              <a:rPr sz="9600" dirty="0">
                <a:latin typeface="Times New Roman"/>
                <a:cs typeface="Times New Roman"/>
              </a:rPr>
              <a:t>Conclusion</a:t>
            </a:r>
            <a:r>
              <a:rPr sz="9600" spc="-55" dirty="0">
                <a:latin typeface="Times New Roman"/>
                <a:cs typeface="Times New Roman"/>
              </a:rPr>
              <a:t> </a:t>
            </a:r>
            <a:r>
              <a:rPr sz="9600" spc="-50" dirty="0">
                <a:latin typeface="Times New Roman"/>
                <a:cs typeface="Times New Roman"/>
              </a:rPr>
              <a:t>&amp;</a:t>
            </a:r>
            <a:r>
              <a:rPr sz="9600" dirty="0">
                <a:latin typeface="Times New Roman"/>
                <a:cs typeface="Times New Roman"/>
              </a:rPr>
              <a:t>	</a:t>
            </a:r>
            <a:r>
              <a:rPr sz="9600" spc="-25" dirty="0">
                <a:latin typeface="Times New Roman"/>
                <a:cs typeface="Times New Roman"/>
              </a:rPr>
              <a:t>Q/A</a:t>
            </a:r>
            <a:endParaRPr sz="9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8288000" cy="2179320"/>
            <a:chOff x="0" y="0"/>
            <a:chExt cx="18288000" cy="21793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"/>
              <a:ext cx="18287631" cy="12621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743993" cy="206268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1557718"/>
              <a:ext cx="3851910" cy="505459"/>
            </a:xfrm>
            <a:custGeom>
              <a:avLst/>
              <a:gdLst/>
              <a:ahLst/>
              <a:cxnLst/>
              <a:rect l="l" t="t" r="r" b="b"/>
              <a:pathLst>
                <a:path w="3851910" h="505460">
                  <a:moveTo>
                    <a:pt x="1975426" y="492267"/>
                  </a:moveTo>
                  <a:lnTo>
                    <a:pt x="1208983" y="492267"/>
                  </a:lnTo>
                  <a:lnTo>
                    <a:pt x="1254130" y="504967"/>
                  </a:lnTo>
                  <a:lnTo>
                    <a:pt x="1930510" y="504967"/>
                  </a:lnTo>
                  <a:lnTo>
                    <a:pt x="1975426" y="492267"/>
                  </a:lnTo>
                  <a:close/>
                </a:path>
                <a:path w="3851910" h="505460">
                  <a:moveTo>
                    <a:pt x="2109942" y="479567"/>
                  </a:moveTo>
                  <a:lnTo>
                    <a:pt x="1073603" y="479567"/>
                  </a:lnTo>
                  <a:lnTo>
                    <a:pt x="1118717" y="492267"/>
                  </a:lnTo>
                  <a:lnTo>
                    <a:pt x="2065145" y="492267"/>
                  </a:lnTo>
                  <a:lnTo>
                    <a:pt x="2109942" y="479567"/>
                  </a:lnTo>
                  <a:close/>
                </a:path>
                <a:path w="3851910" h="505460">
                  <a:moveTo>
                    <a:pt x="2244051" y="466867"/>
                  </a:moveTo>
                  <a:lnTo>
                    <a:pt x="938370" y="466867"/>
                  </a:lnTo>
                  <a:lnTo>
                    <a:pt x="983427" y="479567"/>
                  </a:lnTo>
                  <a:lnTo>
                    <a:pt x="2199398" y="479567"/>
                  </a:lnTo>
                  <a:lnTo>
                    <a:pt x="2244051" y="466867"/>
                  </a:lnTo>
                  <a:close/>
                </a:path>
                <a:path w="3851910" h="505460">
                  <a:moveTo>
                    <a:pt x="2333196" y="454167"/>
                  </a:moveTo>
                  <a:lnTo>
                    <a:pt x="848332" y="454167"/>
                  </a:lnTo>
                  <a:lnTo>
                    <a:pt x="893338" y="466867"/>
                  </a:lnTo>
                  <a:lnTo>
                    <a:pt x="2288651" y="466867"/>
                  </a:lnTo>
                  <a:lnTo>
                    <a:pt x="2333196" y="454167"/>
                  </a:lnTo>
                  <a:close/>
                </a:path>
                <a:path w="3851910" h="505460">
                  <a:moveTo>
                    <a:pt x="2422107" y="441467"/>
                  </a:moveTo>
                  <a:lnTo>
                    <a:pt x="758413" y="441467"/>
                  </a:lnTo>
                  <a:lnTo>
                    <a:pt x="803357" y="454167"/>
                  </a:lnTo>
                  <a:lnTo>
                    <a:pt x="2377682" y="454167"/>
                  </a:lnTo>
                  <a:lnTo>
                    <a:pt x="2422107" y="441467"/>
                  </a:lnTo>
                  <a:close/>
                </a:path>
                <a:path w="3851910" h="505460">
                  <a:moveTo>
                    <a:pt x="2554988" y="416067"/>
                  </a:moveTo>
                  <a:lnTo>
                    <a:pt x="623803" y="416067"/>
                  </a:lnTo>
                  <a:lnTo>
                    <a:pt x="713505" y="441467"/>
                  </a:lnTo>
                  <a:lnTo>
                    <a:pt x="2466468" y="441467"/>
                  </a:lnTo>
                  <a:lnTo>
                    <a:pt x="2554988" y="416067"/>
                  </a:lnTo>
                  <a:close/>
                </a:path>
                <a:path w="3851910" h="505460">
                  <a:moveTo>
                    <a:pt x="3851821" y="0"/>
                  </a:moveTo>
                  <a:lnTo>
                    <a:pt x="0" y="0"/>
                  </a:lnTo>
                  <a:lnTo>
                    <a:pt x="0" y="263023"/>
                  </a:lnTo>
                  <a:lnTo>
                    <a:pt x="400350" y="377967"/>
                  </a:lnTo>
                  <a:lnTo>
                    <a:pt x="444939" y="377967"/>
                  </a:lnTo>
                  <a:lnTo>
                    <a:pt x="579016" y="416067"/>
                  </a:lnTo>
                  <a:lnTo>
                    <a:pt x="2599142" y="416067"/>
                  </a:lnTo>
                  <a:lnTo>
                    <a:pt x="2687223" y="390667"/>
                  </a:lnTo>
                  <a:lnTo>
                    <a:pt x="2731145" y="390667"/>
                  </a:lnTo>
                  <a:lnTo>
                    <a:pt x="3378577" y="200167"/>
                  </a:lnTo>
                  <a:lnTo>
                    <a:pt x="3420858" y="174767"/>
                  </a:lnTo>
                  <a:lnTo>
                    <a:pt x="3546939" y="136667"/>
                  </a:lnTo>
                  <a:lnTo>
                    <a:pt x="3588703" y="111267"/>
                  </a:lnTo>
                  <a:lnTo>
                    <a:pt x="3630331" y="98567"/>
                  </a:lnTo>
                  <a:lnTo>
                    <a:pt x="3671820" y="73167"/>
                  </a:lnTo>
                  <a:lnTo>
                    <a:pt x="3754373" y="47767"/>
                  </a:lnTo>
                  <a:lnTo>
                    <a:pt x="3795430" y="22367"/>
                  </a:lnTo>
                  <a:lnTo>
                    <a:pt x="3836338" y="9667"/>
                  </a:lnTo>
                  <a:lnTo>
                    <a:pt x="3851821" y="0"/>
                  </a:lnTo>
                  <a:close/>
                </a:path>
              </a:pathLst>
            </a:custGeom>
            <a:solidFill>
              <a:srgbClr val="13A1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7794" y="1917725"/>
              <a:ext cx="2498090" cy="145415"/>
            </a:xfrm>
            <a:custGeom>
              <a:avLst/>
              <a:gdLst/>
              <a:ahLst/>
              <a:cxnLst/>
              <a:rect l="l" t="t" r="r" b="b"/>
              <a:pathLst>
                <a:path w="2498090" h="145414">
                  <a:moveTo>
                    <a:pt x="1637632" y="132260"/>
                  </a:moveTo>
                  <a:lnTo>
                    <a:pt x="871188" y="132260"/>
                  </a:lnTo>
                  <a:lnTo>
                    <a:pt x="916335" y="144960"/>
                  </a:lnTo>
                  <a:lnTo>
                    <a:pt x="1592715" y="144960"/>
                  </a:lnTo>
                  <a:lnTo>
                    <a:pt x="1637632" y="132260"/>
                  </a:lnTo>
                  <a:close/>
                </a:path>
                <a:path w="2498090" h="145414">
                  <a:moveTo>
                    <a:pt x="1772147" y="119560"/>
                  </a:moveTo>
                  <a:lnTo>
                    <a:pt x="735809" y="119560"/>
                  </a:lnTo>
                  <a:lnTo>
                    <a:pt x="780922" y="132260"/>
                  </a:lnTo>
                  <a:lnTo>
                    <a:pt x="1727350" y="132260"/>
                  </a:lnTo>
                  <a:lnTo>
                    <a:pt x="1772147" y="119560"/>
                  </a:lnTo>
                  <a:close/>
                </a:path>
                <a:path w="2498090" h="145414">
                  <a:moveTo>
                    <a:pt x="1906256" y="106860"/>
                  </a:moveTo>
                  <a:lnTo>
                    <a:pt x="600576" y="106860"/>
                  </a:lnTo>
                  <a:lnTo>
                    <a:pt x="645633" y="119560"/>
                  </a:lnTo>
                  <a:lnTo>
                    <a:pt x="1861603" y="119560"/>
                  </a:lnTo>
                  <a:lnTo>
                    <a:pt x="1906256" y="106860"/>
                  </a:lnTo>
                  <a:close/>
                </a:path>
                <a:path w="2498090" h="145414">
                  <a:moveTo>
                    <a:pt x="1995401" y="94160"/>
                  </a:moveTo>
                  <a:lnTo>
                    <a:pt x="510538" y="94160"/>
                  </a:lnTo>
                  <a:lnTo>
                    <a:pt x="555543" y="106860"/>
                  </a:lnTo>
                  <a:lnTo>
                    <a:pt x="1950857" y="106860"/>
                  </a:lnTo>
                  <a:lnTo>
                    <a:pt x="1995401" y="94160"/>
                  </a:lnTo>
                  <a:close/>
                </a:path>
                <a:path w="2498090" h="145414">
                  <a:moveTo>
                    <a:pt x="2084312" y="81460"/>
                  </a:moveTo>
                  <a:lnTo>
                    <a:pt x="420618" y="81460"/>
                  </a:lnTo>
                  <a:lnTo>
                    <a:pt x="465562" y="94160"/>
                  </a:lnTo>
                  <a:lnTo>
                    <a:pt x="2039887" y="94160"/>
                  </a:lnTo>
                  <a:lnTo>
                    <a:pt x="2084312" y="81460"/>
                  </a:lnTo>
                  <a:close/>
                </a:path>
                <a:path w="2498090" h="145414">
                  <a:moveTo>
                    <a:pt x="2217193" y="56060"/>
                  </a:moveTo>
                  <a:lnTo>
                    <a:pt x="286009" y="56060"/>
                  </a:lnTo>
                  <a:lnTo>
                    <a:pt x="375710" y="81460"/>
                  </a:lnTo>
                  <a:lnTo>
                    <a:pt x="2128673" y="81460"/>
                  </a:lnTo>
                  <a:lnTo>
                    <a:pt x="2217193" y="56060"/>
                  </a:lnTo>
                  <a:close/>
                </a:path>
                <a:path w="2498090" h="145414">
                  <a:moveTo>
                    <a:pt x="2497551" y="0"/>
                  </a:moveTo>
                  <a:lnTo>
                    <a:pt x="0" y="0"/>
                  </a:lnTo>
                  <a:lnTo>
                    <a:pt x="62555" y="17960"/>
                  </a:lnTo>
                  <a:lnTo>
                    <a:pt x="107144" y="17960"/>
                  </a:lnTo>
                  <a:lnTo>
                    <a:pt x="241221" y="56060"/>
                  </a:lnTo>
                  <a:lnTo>
                    <a:pt x="2261347" y="56060"/>
                  </a:lnTo>
                  <a:lnTo>
                    <a:pt x="2349428" y="30660"/>
                  </a:lnTo>
                  <a:lnTo>
                    <a:pt x="2393350" y="30660"/>
                  </a:lnTo>
                  <a:lnTo>
                    <a:pt x="2497551" y="0"/>
                  </a:lnTo>
                  <a:close/>
                </a:path>
              </a:pathLst>
            </a:custGeom>
            <a:solidFill>
              <a:srgbClr val="14A2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243" y="1028877"/>
              <a:ext cx="75958" cy="759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21315" y="1028877"/>
              <a:ext cx="75958" cy="759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0045" y="1028877"/>
              <a:ext cx="75958" cy="7595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8762" y="1028877"/>
              <a:ext cx="75958" cy="7595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7479" y="1028877"/>
              <a:ext cx="75958" cy="7595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6196" y="1028877"/>
              <a:ext cx="75958" cy="7595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5281" y="1028877"/>
              <a:ext cx="75958" cy="7595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3998" y="1028877"/>
              <a:ext cx="75958" cy="7595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2715" y="1028877"/>
              <a:ext cx="75958" cy="7595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2243" y="1180083"/>
              <a:ext cx="75958" cy="7595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1315" y="1180083"/>
              <a:ext cx="75958" cy="7595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0045" y="1180083"/>
              <a:ext cx="75958" cy="7595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8762" y="1180083"/>
              <a:ext cx="75958" cy="7595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7479" y="1180083"/>
              <a:ext cx="75958" cy="7595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6196" y="1180083"/>
              <a:ext cx="75958" cy="7595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5281" y="1180083"/>
              <a:ext cx="75958" cy="759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3998" y="1180083"/>
              <a:ext cx="75958" cy="7595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12715" y="1180083"/>
              <a:ext cx="75958" cy="7595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22243" y="1483563"/>
              <a:ext cx="75958" cy="7595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21315" y="1483563"/>
              <a:ext cx="75958" cy="759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0045" y="1483563"/>
              <a:ext cx="75958" cy="7595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18762" y="1483563"/>
              <a:ext cx="75958" cy="7595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17479" y="1483563"/>
              <a:ext cx="75958" cy="7595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16196" y="1483563"/>
              <a:ext cx="75958" cy="7595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15281" y="1483563"/>
              <a:ext cx="75958" cy="7595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13998" y="1483563"/>
              <a:ext cx="75958" cy="7595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12715" y="1483563"/>
              <a:ext cx="75958" cy="7595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22243" y="1331277"/>
              <a:ext cx="75958" cy="7595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21315" y="1331277"/>
              <a:ext cx="75958" cy="7595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20045" y="1331277"/>
              <a:ext cx="75958" cy="7595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18762" y="1331277"/>
              <a:ext cx="75958" cy="7595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17479" y="1331277"/>
              <a:ext cx="75958" cy="7595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16196" y="1331277"/>
              <a:ext cx="75958" cy="7595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15281" y="1331277"/>
              <a:ext cx="75958" cy="7595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13998" y="1331277"/>
              <a:ext cx="75958" cy="7595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12715" y="1331277"/>
              <a:ext cx="75958" cy="7595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3034277" y="172440"/>
              <a:ext cx="5253990" cy="2007235"/>
            </a:xfrm>
            <a:custGeom>
              <a:avLst/>
              <a:gdLst/>
              <a:ahLst/>
              <a:cxnLst/>
              <a:rect l="l" t="t" r="r" b="b"/>
              <a:pathLst>
                <a:path w="5253990" h="2007235">
                  <a:moveTo>
                    <a:pt x="4774870" y="1627924"/>
                  </a:moveTo>
                  <a:lnTo>
                    <a:pt x="2242286" y="1627924"/>
                  </a:lnTo>
                  <a:lnTo>
                    <a:pt x="2763926" y="2006638"/>
                  </a:lnTo>
                  <a:lnTo>
                    <a:pt x="4499915" y="2006638"/>
                  </a:lnTo>
                  <a:lnTo>
                    <a:pt x="4774870" y="1627924"/>
                  </a:lnTo>
                  <a:close/>
                </a:path>
                <a:path w="5253990" h="2007235">
                  <a:moveTo>
                    <a:pt x="5253723" y="813955"/>
                  </a:moveTo>
                  <a:lnTo>
                    <a:pt x="1121130" y="813955"/>
                  </a:lnTo>
                  <a:lnTo>
                    <a:pt x="1642795" y="1192682"/>
                  </a:lnTo>
                  <a:lnTo>
                    <a:pt x="5090858" y="1192682"/>
                  </a:lnTo>
                  <a:lnTo>
                    <a:pt x="5253723" y="968362"/>
                  </a:lnTo>
                  <a:lnTo>
                    <a:pt x="5253723" y="813955"/>
                  </a:lnTo>
                  <a:close/>
                </a:path>
                <a:path w="5253990" h="2007235">
                  <a:moveTo>
                    <a:pt x="5253723" y="0"/>
                  </a:moveTo>
                  <a:lnTo>
                    <a:pt x="0" y="0"/>
                  </a:lnTo>
                  <a:lnTo>
                    <a:pt x="521144" y="378358"/>
                  </a:lnTo>
                  <a:lnTo>
                    <a:pt x="5253723" y="378358"/>
                  </a:lnTo>
                  <a:lnTo>
                    <a:pt x="5253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16398200" y="2614676"/>
            <a:ext cx="819785" cy="335915"/>
          </a:xfrm>
          <a:custGeom>
            <a:avLst/>
            <a:gdLst/>
            <a:ahLst/>
            <a:cxnLst/>
            <a:rect l="l" t="t" r="r" b="b"/>
            <a:pathLst>
              <a:path w="819784" h="335914">
                <a:moveTo>
                  <a:pt x="819749" y="0"/>
                </a:moveTo>
                <a:lnTo>
                  <a:pt x="0" y="0"/>
                </a:lnTo>
                <a:lnTo>
                  <a:pt x="462005" y="335419"/>
                </a:lnTo>
                <a:lnTo>
                  <a:pt x="502571" y="329170"/>
                </a:lnTo>
                <a:lnTo>
                  <a:pt x="553143" y="320694"/>
                </a:lnTo>
                <a:lnTo>
                  <a:pt x="592039" y="313645"/>
                </a:lnTo>
                <a:lnTo>
                  <a:pt x="8197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7006794"/>
            <a:ext cx="763270" cy="335915"/>
          </a:xfrm>
          <a:custGeom>
            <a:avLst/>
            <a:gdLst/>
            <a:ahLst/>
            <a:cxnLst/>
            <a:rect l="l" t="t" r="r" b="b"/>
            <a:pathLst>
              <a:path w="763270" h="335915">
                <a:moveTo>
                  <a:pt x="300969" y="0"/>
                </a:moveTo>
                <a:lnTo>
                  <a:pt x="260431" y="6244"/>
                </a:lnTo>
                <a:lnTo>
                  <a:pt x="209860" y="14720"/>
                </a:lnTo>
                <a:lnTo>
                  <a:pt x="171456" y="21679"/>
                </a:lnTo>
                <a:lnTo>
                  <a:pt x="0" y="257842"/>
                </a:lnTo>
                <a:lnTo>
                  <a:pt x="0" y="335406"/>
                </a:lnTo>
                <a:lnTo>
                  <a:pt x="762956" y="335406"/>
                </a:lnTo>
                <a:lnTo>
                  <a:pt x="3009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0" y="5880252"/>
            <a:ext cx="18288000" cy="4406900"/>
            <a:chOff x="0" y="5880252"/>
            <a:chExt cx="18288000" cy="4406900"/>
          </a:xfrm>
        </p:grpSpPr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8966885"/>
              <a:ext cx="18287631" cy="131939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3286864" y="7825672"/>
              <a:ext cx="5001260" cy="2461895"/>
            </a:xfrm>
            <a:custGeom>
              <a:avLst/>
              <a:gdLst/>
              <a:ahLst/>
              <a:cxnLst/>
              <a:rect l="l" t="t" r="r" b="b"/>
              <a:pathLst>
                <a:path w="5001259" h="2461895">
                  <a:moveTo>
                    <a:pt x="5001134" y="38100"/>
                  </a:moveTo>
                  <a:lnTo>
                    <a:pt x="3766155" y="38100"/>
                  </a:lnTo>
                  <a:lnTo>
                    <a:pt x="3721554" y="50800"/>
                  </a:lnTo>
                  <a:lnTo>
                    <a:pt x="3677010" y="50800"/>
                  </a:lnTo>
                  <a:lnTo>
                    <a:pt x="3632524" y="63500"/>
                  </a:lnTo>
                  <a:lnTo>
                    <a:pt x="3588099" y="63500"/>
                  </a:lnTo>
                  <a:lnTo>
                    <a:pt x="3499443" y="88900"/>
                  </a:lnTo>
                  <a:lnTo>
                    <a:pt x="3455218" y="88900"/>
                  </a:lnTo>
                  <a:lnTo>
                    <a:pt x="3366985" y="114300"/>
                  </a:lnTo>
                  <a:lnTo>
                    <a:pt x="3322983" y="114300"/>
                  </a:lnTo>
                  <a:lnTo>
                    <a:pt x="3147801" y="165100"/>
                  </a:lnTo>
                  <a:lnTo>
                    <a:pt x="3104225" y="165100"/>
                  </a:lnTo>
                  <a:lnTo>
                    <a:pt x="2801953" y="254000"/>
                  </a:lnTo>
                  <a:lnTo>
                    <a:pt x="2759197" y="279400"/>
                  </a:lnTo>
                  <a:lnTo>
                    <a:pt x="2589348" y="330200"/>
                  </a:lnTo>
                  <a:lnTo>
                    <a:pt x="2547192" y="355600"/>
                  </a:lnTo>
                  <a:lnTo>
                    <a:pt x="2421503" y="393700"/>
                  </a:lnTo>
                  <a:lnTo>
                    <a:pt x="2379875" y="419100"/>
                  </a:lnTo>
                  <a:lnTo>
                    <a:pt x="2338385" y="431800"/>
                  </a:lnTo>
                  <a:lnTo>
                    <a:pt x="2297037" y="457200"/>
                  </a:lnTo>
                  <a:lnTo>
                    <a:pt x="2255833" y="469900"/>
                  </a:lnTo>
                  <a:lnTo>
                    <a:pt x="2214775" y="495300"/>
                  </a:lnTo>
                  <a:lnTo>
                    <a:pt x="2173867" y="508000"/>
                  </a:lnTo>
                  <a:lnTo>
                    <a:pt x="2133111" y="533400"/>
                  </a:lnTo>
                  <a:lnTo>
                    <a:pt x="2092509" y="546100"/>
                  </a:lnTo>
                  <a:lnTo>
                    <a:pt x="2011781" y="596900"/>
                  </a:lnTo>
                  <a:lnTo>
                    <a:pt x="1971659" y="609600"/>
                  </a:lnTo>
                  <a:lnTo>
                    <a:pt x="1891914" y="660400"/>
                  </a:lnTo>
                  <a:lnTo>
                    <a:pt x="1852297" y="673100"/>
                  </a:lnTo>
                  <a:lnTo>
                    <a:pt x="1656862" y="800100"/>
                  </a:lnTo>
                  <a:lnTo>
                    <a:pt x="1618324" y="812800"/>
                  </a:lnTo>
                  <a:lnTo>
                    <a:pt x="1428531" y="939800"/>
                  </a:lnTo>
                  <a:lnTo>
                    <a:pt x="1391170" y="977900"/>
                  </a:lnTo>
                  <a:lnTo>
                    <a:pt x="1207498" y="1104900"/>
                  </a:lnTo>
                  <a:lnTo>
                    <a:pt x="1171410" y="1143000"/>
                  </a:lnTo>
                  <a:lnTo>
                    <a:pt x="1099899" y="1193800"/>
                  </a:lnTo>
                  <a:lnTo>
                    <a:pt x="1064483" y="1231900"/>
                  </a:lnTo>
                  <a:lnTo>
                    <a:pt x="994341" y="1282700"/>
                  </a:lnTo>
                  <a:lnTo>
                    <a:pt x="959621" y="1320800"/>
                  </a:lnTo>
                  <a:lnTo>
                    <a:pt x="925138" y="1346200"/>
                  </a:lnTo>
                  <a:lnTo>
                    <a:pt x="890896" y="1384300"/>
                  </a:lnTo>
                  <a:lnTo>
                    <a:pt x="856896" y="1409700"/>
                  </a:lnTo>
                  <a:lnTo>
                    <a:pt x="823142" y="1447800"/>
                  </a:lnTo>
                  <a:lnTo>
                    <a:pt x="789636" y="1473200"/>
                  </a:lnTo>
                  <a:lnTo>
                    <a:pt x="723379" y="1549400"/>
                  </a:lnTo>
                  <a:lnTo>
                    <a:pt x="690633" y="1574800"/>
                  </a:lnTo>
                  <a:lnTo>
                    <a:pt x="625921" y="1651000"/>
                  </a:lnTo>
                  <a:lnTo>
                    <a:pt x="593960" y="1676400"/>
                  </a:lnTo>
                  <a:lnTo>
                    <a:pt x="562266" y="1714500"/>
                  </a:lnTo>
                  <a:lnTo>
                    <a:pt x="530841" y="1752600"/>
                  </a:lnTo>
                  <a:lnTo>
                    <a:pt x="499688" y="1790700"/>
                  </a:lnTo>
                  <a:lnTo>
                    <a:pt x="468811" y="1816100"/>
                  </a:lnTo>
                  <a:lnTo>
                    <a:pt x="438211" y="1854200"/>
                  </a:lnTo>
                  <a:lnTo>
                    <a:pt x="407891" y="1892300"/>
                  </a:lnTo>
                  <a:lnTo>
                    <a:pt x="377853" y="1930400"/>
                  </a:lnTo>
                  <a:lnTo>
                    <a:pt x="348102" y="1968500"/>
                  </a:lnTo>
                  <a:lnTo>
                    <a:pt x="318639" y="2006600"/>
                  </a:lnTo>
                  <a:lnTo>
                    <a:pt x="289466" y="2044700"/>
                  </a:lnTo>
                  <a:lnTo>
                    <a:pt x="260587" y="2082800"/>
                  </a:lnTo>
                  <a:lnTo>
                    <a:pt x="232004" y="2120900"/>
                  </a:lnTo>
                  <a:lnTo>
                    <a:pt x="203721" y="2159000"/>
                  </a:lnTo>
                  <a:lnTo>
                    <a:pt x="175738" y="2197100"/>
                  </a:lnTo>
                  <a:lnTo>
                    <a:pt x="148060" y="2235200"/>
                  </a:lnTo>
                  <a:lnTo>
                    <a:pt x="120689" y="2273300"/>
                  </a:lnTo>
                  <a:lnTo>
                    <a:pt x="93686" y="2324100"/>
                  </a:lnTo>
                  <a:lnTo>
                    <a:pt x="67108" y="2362200"/>
                  </a:lnTo>
                  <a:lnTo>
                    <a:pt x="40955" y="2400300"/>
                  </a:lnTo>
                  <a:lnTo>
                    <a:pt x="15227" y="2438400"/>
                  </a:lnTo>
                  <a:lnTo>
                    <a:pt x="0" y="2461327"/>
                  </a:lnTo>
                  <a:lnTo>
                    <a:pt x="5001134" y="2461327"/>
                  </a:lnTo>
                  <a:lnTo>
                    <a:pt x="5001134" y="38100"/>
                  </a:lnTo>
                  <a:close/>
                </a:path>
                <a:path w="5001259" h="2461895">
                  <a:moveTo>
                    <a:pt x="4936603" y="25400"/>
                  </a:moveTo>
                  <a:lnTo>
                    <a:pt x="3900264" y="25400"/>
                  </a:lnTo>
                  <a:lnTo>
                    <a:pt x="3855512" y="38100"/>
                  </a:lnTo>
                  <a:lnTo>
                    <a:pt x="4981700" y="38100"/>
                  </a:lnTo>
                  <a:lnTo>
                    <a:pt x="4936603" y="25400"/>
                  </a:lnTo>
                  <a:close/>
                </a:path>
                <a:path w="5001259" h="2461895">
                  <a:moveTo>
                    <a:pt x="4801223" y="12700"/>
                  </a:moveTo>
                  <a:lnTo>
                    <a:pt x="4034779" y="12700"/>
                  </a:lnTo>
                  <a:lnTo>
                    <a:pt x="3989900" y="25400"/>
                  </a:lnTo>
                  <a:lnTo>
                    <a:pt x="4846362" y="25400"/>
                  </a:lnTo>
                  <a:lnTo>
                    <a:pt x="4801223" y="12700"/>
                  </a:lnTo>
                  <a:close/>
                </a:path>
                <a:path w="5001259" h="2461895">
                  <a:moveTo>
                    <a:pt x="4575460" y="0"/>
                  </a:moveTo>
                  <a:lnTo>
                    <a:pt x="4259678" y="0"/>
                  </a:lnTo>
                  <a:lnTo>
                    <a:pt x="4214640" y="12700"/>
                  </a:lnTo>
                  <a:lnTo>
                    <a:pt x="4620613" y="12700"/>
                  </a:lnTo>
                  <a:lnTo>
                    <a:pt x="4575460" y="0"/>
                  </a:lnTo>
                  <a:close/>
                </a:path>
              </a:pathLst>
            </a:custGeom>
            <a:solidFill>
              <a:srgbClr val="0B6F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286864" y="7825672"/>
              <a:ext cx="5001260" cy="2461895"/>
            </a:xfrm>
            <a:custGeom>
              <a:avLst/>
              <a:gdLst/>
              <a:ahLst/>
              <a:cxnLst/>
              <a:rect l="l" t="t" r="r" b="b"/>
              <a:pathLst>
                <a:path w="5001259" h="2461895">
                  <a:moveTo>
                    <a:pt x="5001134" y="38100"/>
                  </a:moveTo>
                  <a:lnTo>
                    <a:pt x="3766155" y="38100"/>
                  </a:lnTo>
                  <a:lnTo>
                    <a:pt x="3721554" y="50800"/>
                  </a:lnTo>
                  <a:lnTo>
                    <a:pt x="3677010" y="50800"/>
                  </a:lnTo>
                  <a:lnTo>
                    <a:pt x="3632524" y="63500"/>
                  </a:lnTo>
                  <a:lnTo>
                    <a:pt x="3588099" y="63500"/>
                  </a:lnTo>
                  <a:lnTo>
                    <a:pt x="3499443" y="88900"/>
                  </a:lnTo>
                  <a:lnTo>
                    <a:pt x="3455218" y="88900"/>
                  </a:lnTo>
                  <a:lnTo>
                    <a:pt x="3366985" y="114300"/>
                  </a:lnTo>
                  <a:lnTo>
                    <a:pt x="3322983" y="114300"/>
                  </a:lnTo>
                  <a:lnTo>
                    <a:pt x="3147801" y="165100"/>
                  </a:lnTo>
                  <a:lnTo>
                    <a:pt x="3104225" y="165100"/>
                  </a:lnTo>
                  <a:lnTo>
                    <a:pt x="2801953" y="254000"/>
                  </a:lnTo>
                  <a:lnTo>
                    <a:pt x="2759197" y="279400"/>
                  </a:lnTo>
                  <a:lnTo>
                    <a:pt x="2589348" y="330200"/>
                  </a:lnTo>
                  <a:lnTo>
                    <a:pt x="2547192" y="355600"/>
                  </a:lnTo>
                  <a:lnTo>
                    <a:pt x="2421503" y="393700"/>
                  </a:lnTo>
                  <a:lnTo>
                    <a:pt x="2379875" y="419100"/>
                  </a:lnTo>
                  <a:lnTo>
                    <a:pt x="2338385" y="431800"/>
                  </a:lnTo>
                  <a:lnTo>
                    <a:pt x="2297037" y="457200"/>
                  </a:lnTo>
                  <a:lnTo>
                    <a:pt x="2255833" y="469900"/>
                  </a:lnTo>
                  <a:lnTo>
                    <a:pt x="2214775" y="495300"/>
                  </a:lnTo>
                  <a:lnTo>
                    <a:pt x="2173867" y="508000"/>
                  </a:lnTo>
                  <a:lnTo>
                    <a:pt x="2133111" y="533400"/>
                  </a:lnTo>
                  <a:lnTo>
                    <a:pt x="2092509" y="546100"/>
                  </a:lnTo>
                  <a:lnTo>
                    <a:pt x="2011781" y="596900"/>
                  </a:lnTo>
                  <a:lnTo>
                    <a:pt x="1971659" y="609600"/>
                  </a:lnTo>
                  <a:lnTo>
                    <a:pt x="1891914" y="660400"/>
                  </a:lnTo>
                  <a:lnTo>
                    <a:pt x="1852297" y="673100"/>
                  </a:lnTo>
                  <a:lnTo>
                    <a:pt x="1656862" y="800100"/>
                  </a:lnTo>
                  <a:lnTo>
                    <a:pt x="1618324" y="812800"/>
                  </a:lnTo>
                  <a:lnTo>
                    <a:pt x="1428531" y="939800"/>
                  </a:lnTo>
                  <a:lnTo>
                    <a:pt x="1391170" y="977900"/>
                  </a:lnTo>
                  <a:lnTo>
                    <a:pt x="1207498" y="1104900"/>
                  </a:lnTo>
                  <a:lnTo>
                    <a:pt x="1171410" y="1143000"/>
                  </a:lnTo>
                  <a:lnTo>
                    <a:pt x="1099899" y="1193800"/>
                  </a:lnTo>
                  <a:lnTo>
                    <a:pt x="1064483" y="1231900"/>
                  </a:lnTo>
                  <a:lnTo>
                    <a:pt x="994341" y="1282700"/>
                  </a:lnTo>
                  <a:lnTo>
                    <a:pt x="959621" y="1320800"/>
                  </a:lnTo>
                  <a:lnTo>
                    <a:pt x="925138" y="1346200"/>
                  </a:lnTo>
                  <a:lnTo>
                    <a:pt x="890896" y="1384300"/>
                  </a:lnTo>
                  <a:lnTo>
                    <a:pt x="856896" y="1409700"/>
                  </a:lnTo>
                  <a:lnTo>
                    <a:pt x="823142" y="1447800"/>
                  </a:lnTo>
                  <a:lnTo>
                    <a:pt x="789636" y="1473200"/>
                  </a:lnTo>
                  <a:lnTo>
                    <a:pt x="723379" y="1549400"/>
                  </a:lnTo>
                  <a:lnTo>
                    <a:pt x="690633" y="1574800"/>
                  </a:lnTo>
                  <a:lnTo>
                    <a:pt x="625921" y="1651000"/>
                  </a:lnTo>
                  <a:lnTo>
                    <a:pt x="593960" y="1676400"/>
                  </a:lnTo>
                  <a:lnTo>
                    <a:pt x="562266" y="1714500"/>
                  </a:lnTo>
                  <a:lnTo>
                    <a:pt x="530841" y="1752600"/>
                  </a:lnTo>
                  <a:lnTo>
                    <a:pt x="499688" y="1790700"/>
                  </a:lnTo>
                  <a:lnTo>
                    <a:pt x="468811" y="1816100"/>
                  </a:lnTo>
                  <a:lnTo>
                    <a:pt x="438211" y="1854200"/>
                  </a:lnTo>
                  <a:lnTo>
                    <a:pt x="407891" y="1892300"/>
                  </a:lnTo>
                  <a:lnTo>
                    <a:pt x="377853" y="1930400"/>
                  </a:lnTo>
                  <a:lnTo>
                    <a:pt x="348102" y="1968500"/>
                  </a:lnTo>
                  <a:lnTo>
                    <a:pt x="318639" y="2006600"/>
                  </a:lnTo>
                  <a:lnTo>
                    <a:pt x="289466" y="2044700"/>
                  </a:lnTo>
                  <a:lnTo>
                    <a:pt x="260587" y="2082800"/>
                  </a:lnTo>
                  <a:lnTo>
                    <a:pt x="232004" y="2120900"/>
                  </a:lnTo>
                  <a:lnTo>
                    <a:pt x="203721" y="2159000"/>
                  </a:lnTo>
                  <a:lnTo>
                    <a:pt x="175738" y="2197100"/>
                  </a:lnTo>
                  <a:lnTo>
                    <a:pt x="148060" y="2235200"/>
                  </a:lnTo>
                  <a:lnTo>
                    <a:pt x="120689" y="2273300"/>
                  </a:lnTo>
                  <a:lnTo>
                    <a:pt x="93686" y="2324100"/>
                  </a:lnTo>
                  <a:lnTo>
                    <a:pt x="67108" y="2362200"/>
                  </a:lnTo>
                  <a:lnTo>
                    <a:pt x="40955" y="2400300"/>
                  </a:lnTo>
                  <a:lnTo>
                    <a:pt x="15227" y="2438400"/>
                  </a:lnTo>
                  <a:lnTo>
                    <a:pt x="0" y="2461327"/>
                  </a:lnTo>
                  <a:lnTo>
                    <a:pt x="5001134" y="2461327"/>
                  </a:lnTo>
                  <a:lnTo>
                    <a:pt x="5001134" y="38100"/>
                  </a:lnTo>
                  <a:close/>
                </a:path>
                <a:path w="5001259" h="2461895">
                  <a:moveTo>
                    <a:pt x="4936603" y="25400"/>
                  </a:moveTo>
                  <a:lnTo>
                    <a:pt x="3900264" y="25400"/>
                  </a:lnTo>
                  <a:lnTo>
                    <a:pt x="3855512" y="38100"/>
                  </a:lnTo>
                  <a:lnTo>
                    <a:pt x="4981700" y="38100"/>
                  </a:lnTo>
                  <a:lnTo>
                    <a:pt x="4936603" y="25400"/>
                  </a:lnTo>
                  <a:close/>
                </a:path>
                <a:path w="5001259" h="2461895">
                  <a:moveTo>
                    <a:pt x="4801223" y="12700"/>
                  </a:moveTo>
                  <a:lnTo>
                    <a:pt x="4034779" y="12700"/>
                  </a:lnTo>
                  <a:lnTo>
                    <a:pt x="3989900" y="25400"/>
                  </a:lnTo>
                  <a:lnTo>
                    <a:pt x="4846362" y="25400"/>
                  </a:lnTo>
                  <a:lnTo>
                    <a:pt x="4801223" y="12700"/>
                  </a:lnTo>
                  <a:close/>
                </a:path>
                <a:path w="5001259" h="2461895">
                  <a:moveTo>
                    <a:pt x="4575460" y="0"/>
                  </a:moveTo>
                  <a:lnTo>
                    <a:pt x="4259678" y="0"/>
                  </a:lnTo>
                  <a:lnTo>
                    <a:pt x="4214640" y="12700"/>
                  </a:lnTo>
                  <a:lnTo>
                    <a:pt x="4620613" y="12700"/>
                  </a:lnTo>
                  <a:lnTo>
                    <a:pt x="4575460" y="0"/>
                  </a:lnTo>
                  <a:close/>
                </a:path>
              </a:pathLst>
            </a:custGeom>
            <a:solidFill>
              <a:srgbClr val="0B7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286864" y="7825672"/>
              <a:ext cx="5001260" cy="2461895"/>
            </a:xfrm>
            <a:custGeom>
              <a:avLst/>
              <a:gdLst/>
              <a:ahLst/>
              <a:cxnLst/>
              <a:rect l="l" t="t" r="r" b="b"/>
              <a:pathLst>
                <a:path w="5001259" h="2461895">
                  <a:moveTo>
                    <a:pt x="5001134" y="38100"/>
                  </a:moveTo>
                  <a:lnTo>
                    <a:pt x="3766155" y="38100"/>
                  </a:lnTo>
                  <a:lnTo>
                    <a:pt x="3721554" y="50800"/>
                  </a:lnTo>
                  <a:lnTo>
                    <a:pt x="3677010" y="50800"/>
                  </a:lnTo>
                  <a:lnTo>
                    <a:pt x="3632524" y="63500"/>
                  </a:lnTo>
                  <a:lnTo>
                    <a:pt x="3588099" y="63500"/>
                  </a:lnTo>
                  <a:lnTo>
                    <a:pt x="3499443" y="88900"/>
                  </a:lnTo>
                  <a:lnTo>
                    <a:pt x="3455218" y="88900"/>
                  </a:lnTo>
                  <a:lnTo>
                    <a:pt x="3366985" y="114300"/>
                  </a:lnTo>
                  <a:lnTo>
                    <a:pt x="3322983" y="114300"/>
                  </a:lnTo>
                  <a:lnTo>
                    <a:pt x="3147801" y="165100"/>
                  </a:lnTo>
                  <a:lnTo>
                    <a:pt x="3104225" y="165100"/>
                  </a:lnTo>
                  <a:lnTo>
                    <a:pt x="2801953" y="254000"/>
                  </a:lnTo>
                  <a:lnTo>
                    <a:pt x="2759197" y="279400"/>
                  </a:lnTo>
                  <a:lnTo>
                    <a:pt x="2589348" y="330200"/>
                  </a:lnTo>
                  <a:lnTo>
                    <a:pt x="2547192" y="355600"/>
                  </a:lnTo>
                  <a:lnTo>
                    <a:pt x="2421503" y="393700"/>
                  </a:lnTo>
                  <a:lnTo>
                    <a:pt x="2379875" y="419100"/>
                  </a:lnTo>
                  <a:lnTo>
                    <a:pt x="2338385" y="431800"/>
                  </a:lnTo>
                  <a:lnTo>
                    <a:pt x="2297037" y="457200"/>
                  </a:lnTo>
                  <a:lnTo>
                    <a:pt x="2255833" y="469900"/>
                  </a:lnTo>
                  <a:lnTo>
                    <a:pt x="2214775" y="495300"/>
                  </a:lnTo>
                  <a:lnTo>
                    <a:pt x="2173867" y="508000"/>
                  </a:lnTo>
                  <a:lnTo>
                    <a:pt x="2133111" y="533400"/>
                  </a:lnTo>
                  <a:lnTo>
                    <a:pt x="2092509" y="546100"/>
                  </a:lnTo>
                  <a:lnTo>
                    <a:pt x="2011781" y="596900"/>
                  </a:lnTo>
                  <a:lnTo>
                    <a:pt x="1971659" y="609600"/>
                  </a:lnTo>
                  <a:lnTo>
                    <a:pt x="1891914" y="660400"/>
                  </a:lnTo>
                  <a:lnTo>
                    <a:pt x="1852297" y="673100"/>
                  </a:lnTo>
                  <a:lnTo>
                    <a:pt x="1656862" y="800100"/>
                  </a:lnTo>
                  <a:lnTo>
                    <a:pt x="1618324" y="812800"/>
                  </a:lnTo>
                  <a:lnTo>
                    <a:pt x="1428531" y="939800"/>
                  </a:lnTo>
                  <a:lnTo>
                    <a:pt x="1391170" y="977900"/>
                  </a:lnTo>
                  <a:lnTo>
                    <a:pt x="1207498" y="1104900"/>
                  </a:lnTo>
                  <a:lnTo>
                    <a:pt x="1171410" y="1143000"/>
                  </a:lnTo>
                  <a:lnTo>
                    <a:pt x="1099899" y="1193800"/>
                  </a:lnTo>
                  <a:lnTo>
                    <a:pt x="1064483" y="1231900"/>
                  </a:lnTo>
                  <a:lnTo>
                    <a:pt x="994341" y="1282700"/>
                  </a:lnTo>
                  <a:lnTo>
                    <a:pt x="959621" y="1320800"/>
                  </a:lnTo>
                  <a:lnTo>
                    <a:pt x="925138" y="1346200"/>
                  </a:lnTo>
                  <a:lnTo>
                    <a:pt x="890896" y="1384300"/>
                  </a:lnTo>
                  <a:lnTo>
                    <a:pt x="856896" y="1409700"/>
                  </a:lnTo>
                  <a:lnTo>
                    <a:pt x="823142" y="1447800"/>
                  </a:lnTo>
                  <a:lnTo>
                    <a:pt x="789636" y="1473200"/>
                  </a:lnTo>
                  <a:lnTo>
                    <a:pt x="723379" y="1549400"/>
                  </a:lnTo>
                  <a:lnTo>
                    <a:pt x="690633" y="1574800"/>
                  </a:lnTo>
                  <a:lnTo>
                    <a:pt x="625921" y="1651000"/>
                  </a:lnTo>
                  <a:lnTo>
                    <a:pt x="593960" y="1676400"/>
                  </a:lnTo>
                  <a:lnTo>
                    <a:pt x="562266" y="1714500"/>
                  </a:lnTo>
                  <a:lnTo>
                    <a:pt x="530841" y="1752600"/>
                  </a:lnTo>
                  <a:lnTo>
                    <a:pt x="499688" y="1790700"/>
                  </a:lnTo>
                  <a:lnTo>
                    <a:pt x="468811" y="1816100"/>
                  </a:lnTo>
                  <a:lnTo>
                    <a:pt x="438211" y="1854200"/>
                  </a:lnTo>
                  <a:lnTo>
                    <a:pt x="407891" y="1892300"/>
                  </a:lnTo>
                  <a:lnTo>
                    <a:pt x="377853" y="1930400"/>
                  </a:lnTo>
                  <a:lnTo>
                    <a:pt x="348102" y="1968500"/>
                  </a:lnTo>
                  <a:lnTo>
                    <a:pt x="318639" y="2006600"/>
                  </a:lnTo>
                  <a:lnTo>
                    <a:pt x="289466" y="2044700"/>
                  </a:lnTo>
                  <a:lnTo>
                    <a:pt x="260587" y="2082800"/>
                  </a:lnTo>
                  <a:lnTo>
                    <a:pt x="232004" y="2120900"/>
                  </a:lnTo>
                  <a:lnTo>
                    <a:pt x="203721" y="2159000"/>
                  </a:lnTo>
                  <a:lnTo>
                    <a:pt x="175738" y="2197100"/>
                  </a:lnTo>
                  <a:lnTo>
                    <a:pt x="148060" y="2235200"/>
                  </a:lnTo>
                  <a:lnTo>
                    <a:pt x="120689" y="2273300"/>
                  </a:lnTo>
                  <a:lnTo>
                    <a:pt x="93686" y="2324100"/>
                  </a:lnTo>
                  <a:lnTo>
                    <a:pt x="67108" y="2362200"/>
                  </a:lnTo>
                  <a:lnTo>
                    <a:pt x="40955" y="2400300"/>
                  </a:lnTo>
                  <a:lnTo>
                    <a:pt x="15227" y="2438400"/>
                  </a:lnTo>
                  <a:lnTo>
                    <a:pt x="0" y="2461327"/>
                  </a:lnTo>
                  <a:lnTo>
                    <a:pt x="5001134" y="2461327"/>
                  </a:lnTo>
                  <a:lnTo>
                    <a:pt x="5001134" y="38100"/>
                  </a:lnTo>
                  <a:close/>
                </a:path>
                <a:path w="5001259" h="2461895">
                  <a:moveTo>
                    <a:pt x="4936603" y="25400"/>
                  </a:moveTo>
                  <a:lnTo>
                    <a:pt x="3900264" y="25400"/>
                  </a:lnTo>
                  <a:lnTo>
                    <a:pt x="3855512" y="38100"/>
                  </a:lnTo>
                  <a:lnTo>
                    <a:pt x="4981700" y="38100"/>
                  </a:lnTo>
                  <a:lnTo>
                    <a:pt x="4936603" y="25400"/>
                  </a:lnTo>
                  <a:close/>
                </a:path>
                <a:path w="5001259" h="2461895">
                  <a:moveTo>
                    <a:pt x="4801223" y="12700"/>
                  </a:moveTo>
                  <a:lnTo>
                    <a:pt x="4034779" y="12700"/>
                  </a:lnTo>
                  <a:lnTo>
                    <a:pt x="3989900" y="25400"/>
                  </a:lnTo>
                  <a:lnTo>
                    <a:pt x="4846362" y="25400"/>
                  </a:lnTo>
                  <a:lnTo>
                    <a:pt x="4801223" y="12700"/>
                  </a:lnTo>
                  <a:close/>
                </a:path>
                <a:path w="5001259" h="2461895">
                  <a:moveTo>
                    <a:pt x="4575460" y="0"/>
                  </a:moveTo>
                  <a:lnTo>
                    <a:pt x="4259678" y="0"/>
                  </a:lnTo>
                  <a:lnTo>
                    <a:pt x="4214640" y="12700"/>
                  </a:lnTo>
                  <a:lnTo>
                    <a:pt x="4620613" y="12700"/>
                  </a:lnTo>
                  <a:lnTo>
                    <a:pt x="4575460" y="0"/>
                  </a:lnTo>
                  <a:close/>
                </a:path>
              </a:pathLst>
            </a:custGeom>
            <a:solidFill>
              <a:srgbClr val="0C72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286864" y="7825672"/>
              <a:ext cx="5001260" cy="2461895"/>
            </a:xfrm>
            <a:custGeom>
              <a:avLst/>
              <a:gdLst/>
              <a:ahLst/>
              <a:cxnLst/>
              <a:rect l="l" t="t" r="r" b="b"/>
              <a:pathLst>
                <a:path w="5001259" h="2461895">
                  <a:moveTo>
                    <a:pt x="5001134" y="38100"/>
                  </a:moveTo>
                  <a:lnTo>
                    <a:pt x="3766155" y="38100"/>
                  </a:lnTo>
                  <a:lnTo>
                    <a:pt x="3721554" y="50800"/>
                  </a:lnTo>
                  <a:lnTo>
                    <a:pt x="3677010" y="50800"/>
                  </a:lnTo>
                  <a:lnTo>
                    <a:pt x="3632524" y="63500"/>
                  </a:lnTo>
                  <a:lnTo>
                    <a:pt x="3588099" y="63500"/>
                  </a:lnTo>
                  <a:lnTo>
                    <a:pt x="3499443" y="88900"/>
                  </a:lnTo>
                  <a:lnTo>
                    <a:pt x="3455218" y="88900"/>
                  </a:lnTo>
                  <a:lnTo>
                    <a:pt x="3366985" y="114300"/>
                  </a:lnTo>
                  <a:lnTo>
                    <a:pt x="3322983" y="114300"/>
                  </a:lnTo>
                  <a:lnTo>
                    <a:pt x="3147801" y="165100"/>
                  </a:lnTo>
                  <a:lnTo>
                    <a:pt x="3104225" y="165100"/>
                  </a:lnTo>
                  <a:lnTo>
                    <a:pt x="2801953" y="254000"/>
                  </a:lnTo>
                  <a:lnTo>
                    <a:pt x="2759197" y="279400"/>
                  </a:lnTo>
                  <a:lnTo>
                    <a:pt x="2589348" y="330200"/>
                  </a:lnTo>
                  <a:lnTo>
                    <a:pt x="2547192" y="355600"/>
                  </a:lnTo>
                  <a:lnTo>
                    <a:pt x="2421503" y="393700"/>
                  </a:lnTo>
                  <a:lnTo>
                    <a:pt x="2379875" y="419100"/>
                  </a:lnTo>
                  <a:lnTo>
                    <a:pt x="2338385" y="431800"/>
                  </a:lnTo>
                  <a:lnTo>
                    <a:pt x="2297037" y="457200"/>
                  </a:lnTo>
                  <a:lnTo>
                    <a:pt x="2255833" y="469900"/>
                  </a:lnTo>
                  <a:lnTo>
                    <a:pt x="2214775" y="495300"/>
                  </a:lnTo>
                  <a:lnTo>
                    <a:pt x="2173867" y="508000"/>
                  </a:lnTo>
                  <a:lnTo>
                    <a:pt x="2133111" y="533400"/>
                  </a:lnTo>
                  <a:lnTo>
                    <a:pt x="2092509" y="546100"/>
                  </a:lnTo>
                  <a:lnTo>
                    <a:pt x="2011781" y="596900"/>
                  </a:lnTo>
                  <a:lnTo>
                    <a:pt x="1971659" y="609600"/>
                  </a:lnTo>
                  <a:lnTo>
                    <a:pt x="1891914" y="660400"/>
                  </a:lnTo>
                  <a:lnTo>
                    <a:pt x="1852297" y="673100"/>
                  </a:lnTo>
                  <a:lnTo>
                    <a:pt x="1656862" y="800100"/>
                  </a:lnTo>
                  <a:lnTo>
                    <a:pt x="1618324" y="812800"/>
                  </a:lnTo>
                  <a:lnTo>
                    <a:pt x="1428531" y="939800"/>
                  </a:lnTo>
                  <a:lnTo>
                    <a:pt x="1391170" y="977900"/>
                  </a:lnTo>
                  <a:lnTo>
                    <a:pt x="1207498" y="1104900"/>
                  </a:lnTo>
                  <a:lnTo>
                    <a:pt x="1171410" y="1143000"/>
                  </a:lnTo>
                  <a:lnTo>
                    <a:pt x="1099899" y="1193800"/>
                  </a:lnTo>
                  <a:lnTo>
                    <a:pt x="1064483" y="1231900"/>
                  </a:lnTo>
                  <a:lnTo>
                    <a:pt x="994341" y="1282700"/>
                  </a:lnTo>
                  <a:lnTo>
                    <a:pt x="959621" y="1320800"/>
                  </a:lnTo>
                  <a:lnTo>
                    <a:pt x="925138" y="1346200"/>
                  </a:lnTo>
                  <a:lnTo>
                    <a:pt x="890896" y="1384300"/>
                  </a:lnTo>
                  <a:lnTo>
                    <a:pt x="856896" y="1409700"/>
                  </a:lnTo>
                  <a:lnTo>
                    <a:pt x="823142" y="1447800"/>
                  </a:lnTo>
                  <a:lnTo>
                    <a:pt x="789636" y="1473200"/>
                  </a:lnTo>
                  <a:lnTo>
                    <a:pt x="723379" y="1549400"/>
                  </a:lnTo>
                  <a:lnTo>
                    <a:pt x="690633" y="1574800"/>
                  </a:lnTo>
                  <a:lnTo>
                    <a:pt x="625921" y="1651000"/>
                  </a:lnTo>
                  <a:lnTo>
                    <a:pt x="593960" y="1676400"/>
                  </a:lnTo>
                  <a:lnTo>
                    <a:pt x="562266" y="1714500"/>
                  </a:lnTo>
                  <a:lnTo>
                    <a:pt x="530841" y="1752600"/>
                  </a:lnTo>
                  <a:lnTo>
                    <a:pt x="499688" y="1790700"/>
                  </a:lnTo>
                  <a:lnTo>
                    <a:pt x="468811" y="1816100"/>
                  </a:lnTo>
                  <a:lnTo>
                    <a:pt x="438211" y="1854200"/>
                  </a:lnTo>
                  <a:lnTo>
                    <a:pt x="407891" y="1892300"/>
                  </a:lnTo>
                  <a:lnTo>
                    <a:pt x="377853" y="1930400"/>
                  </a:lnTo>
                  <a:lnTo>
                    <a:pt x="348102" y="1968500"/>
                  </a:lnTo>
                  <a:lnTo>
                    <a:pt x="318639" y="2006600"/>
                  </a:lnTo>
                  <a:lnTo>
                    <a:pt x="289466" y="2044700"/>
                  </a:lnTo>
                  <a:lnTo>
                    <a:pt x="260587" y="2082800"/>
                  </a:lnTo>
                  <a:lnTo>
                    <a:pt x="232004" y="2120900"/>
                  </a:lnTo>
                  <a:lnTo>
                    <a:pt x="203721" y="2159000"/>
                  </a:lnTo>
                  <a:lnTo>
                    <a:pt x="175738" y="2197100"/>
                  </a:lnTo>
                  <a:lnTo>
                    <a:pt x="148060" y="2235200"/>
                  </a:lnTo>
                  <a:lnTo>
                    <a:pt x="120689" y="2273300"/>
                  </a:lnTo>
                  <a:lnTo>
                    <a:pt x="93686" y="2324100"/>
                  </a:lnTo>
                  <a:lnTo>
                    <a:pt x="67108" y="2362200"/>
                  </a:lnTo>
                  <a:lnTo>
                    <a:pt x="40955" y="2400300"/>
                  </a:lnTo>
                  <a:lnTo>
                    <a:pt x="15227" y="2438400"/>
                  </a:lnTo>
                  <a:lnTo>
                    <a:pt x="0" y="2461327"/>
                  </a:lnTo>
                  <a:lnTo>
                    <a:pt x="5001134" y="2461327"/>
                  </a:lnTo>
                  <a:lnTo>
                    <a:pt x="5001134" y="38100"/>
                  </a:lnTo>
                  <a:close/>
                </a:path>
                <a:path w="5001259" h="2461895">
                  <a:moveTo>
                    <a:pt x="4936603" y="25400"/>
                  </a:moveTo>
                  <a:lnTo>
                    <a:pt x="3900264" y="25400"/>
                  </a:lnTo>
                  <a:lnTo>
                    <a:pt x="3855512" y="38100"/>
                  </a:lnTo>
                  <a:lnTo>
                    <a:pt x="4981700" y="38100"/>
                  </a:lnTo>
                  <a:lnTo>
                    <a:pt x="4936603" y="25400"/>
                  </a:lnTo>
                  <a:close/>
                </a:path>
                <a:path w="5001259" h="2461895">
                  <a:moveTo>
                    <a:pt x="4801223" y="12700"/>
                  </a:moveTo>
                  <a:lnTo>
                    <a:pt x="4034779" y="12700"/>
                  </a:lnTo>
                  <a:lnTo>
                    <a:pt x="3989900" y="25400"/>
                  </a:lnTo>
                  <a:lnTo>
                    <a:pt x="4846362" y="25400"/>
                  </a:lnTo>
                  <a:lnTo>
                    <a:pt x="4801223" y="12700"/>
                  </a:lnTo>
                  <a:close/>
                </a:path>
                <a:path w="5001259" h="2461895">
                  <a:moveTo>
                    <a:pt x="4575460" y="0"/>
                  </a:moveTo>
                  <a:lnTo>
                    <a:pt x="4259678" y="0"/>
                  </a:lnTo>
                  <a:lnTo>
                    <a:pt x="4214640" y="12700"/>
                  </a:lnTo>
                  <a:lnTo>
                    <a:pt x="4620613" y="12700"/>
                  </a:lnTo>
                  <a:lnTo>
                    <a:pt x="4575460" y="0"/>
                  </a:lnTo>
                  <a:close/>
                </a:path>
              </a:pathLst>
            </a:custGeom>
            <a:solidFill>
              <a:srgbClr val="0C7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3286864" y="7825672"/>
              <a:ext cx="5001260" cy="2461895"/>
            </a:xfrm>
            <a:custGeom>
              <a:avLst/>
              <a:gdLst/>
              <a:ahLst/>
              <a:cxnLst/>
              <a:rect l="l" t="t" r="r" b="b"/>
              <a:pathLst>
                <a:path w="5001259" h="2461895">
                  <a:moveTo>
                    <a:pt x="5001134" y="38100"/>
                  </a:moveTo>
                  <a:lnTo>
                    <a:pt x="3766155" y="38100"/>
                  </a:lnTo>
                  <a:lnTo>
                    <a:pt x="3721554" y="50800"/>
                  </a:lnTo>
                  <a:lnTo>
                    <a:pt x="3677010" y="50800"/>
                  </a:lnTo>
                  <a:lnTo>
                    <a:pt x="3632524" y="63500"/>
                  </a:lnTo>
                  <a:lnTo>
                    <a:pt x="3588099" y="63500"/>
                  </a:lnTo>
                  <a:lnTo>
                    <a:pt x="3499443" y="88900"/>
                  </a:lnTo>
                  <a:lnTo>
                    <a:pt x="3455218" y="88900"/>
                  </a:lnTo>
                  <a:lnTo>
                    <a:pt x="3366985" y="114300"/>
                  </a:lnTo>
                  <a:lnTo>
                    <a:pt x="3322983" y="114300"/>
                  </a:lnTo>
                  <a:lnTo>
                    <a:pt x="3147801" y="165100"/>
                  </a:lnTo>
                  <a:lnTo>
                    <a:pt x="3104225" y="165100"/>
                  </a:lnTo>
                  <a:lnTo>
                    <a:pt x="2801953" y="254000"/>
                  </a:lnTo>
                  <a:lnTo>
                    <a:pt x="2759197" y="279400"/>
                  </a:lnTo>
                  <a:lnTo>
                    <a:pt x="2589348" y="330200"/>
                  </a:lnTo>
                  <a:lnTo>
                    <a:pt x="2547192" y="355600"/>
                  </a:lnTo>
                  <a:lnTo>
                    <a:pt x="2421503" y="393700"/>
                  </a:lnTo>
                  <a:lnTo>
                    <a:pt x="2379875" y="419100"/>
                  </a:lnTo>
                  <a:lnTo>
                    <a:pt x="2338385" y="431800"/>
                  </a:lnTo>
                  <a:lnTo>
                    <a:pt x="2297037" y="457200"/>
                  </a:lnTo>
                  <a:lnTo>
                    <a:pt x="2255833" y="469900"/>
                  </a:lnTo>
                  <a:lnTo>
                    <a:pt x="2214775" y="495300"/>
                  </a:lnTo>
                  <a:lnTo>
                    <a:pt x="2173867" y="508000"/>
                  </a:lnTo>
                  <a:lnTo>
                    <a:pt x="2133111" y="533400"/>
                  </a:lnTo>
                  <a:lnTo>
                    <a:pt x="2092509" y="546100"/>
                  </a:lnTo>
                  <a:lnTo>
                    <a:pt x="2011781" y="596900"/>
                  </a:lnTo>
                  <a:lnTo>
                    <a:pt x="1971659" y="609600"/>
                  </a:lnTo>
                  <a:lnTo>
                    <a:pt x="1891914" y="660400"/>
                  </a:lnTo>
                  <a:lnTo>
                    <a:pt x="1852297" y="673100"/>
                  </a:lnTo>
                  <a:lnTo>
                    <a:pt x="1656862" y="800100"/>
                  </a:lnTo>
                  <a:lnTo>
                    <a:pt x="1618324" y="812800"/>
                  </a:lnTo>
                  <a:lnTo>
                    <a:pt x="1428531" y="939800"/>
                  </a:lnTo>
                  <a:lnTo>
                    <a:pt x="1391170" y="977900"/>
                  </a:lnTo>
                  <a:lnTo>
                    <a:pt x="1207498" y="1104900"/>
                  </a:lnTo>
                  <a:lnTo>
                    <a:pt x="1171410" y="1143000"/>
                  </a:lnTo>
                  <a:lnTo>
                    <a:pt x="1099899" y="1193800"/>
                  </a:lnTo>
                  <a:lnTo>
                    <a:pt x="1064483" y="1231900"/>
                  </a:lnTo>
                  <a:lnTo>
                    <a:pt x="994341" y="1282700"/>
                  </a:lnTo>
                  <a:lnTo>
                    <a:pt x="959621" y="1320800"/>
                  </a:lnTo>
                  <a:lnTo>
                    <a:pt x="925138" y="1346200"/>
                  </a:lnTo>
                  <a:lnTo>
                    <a:pt x="890896" y="1384300"/>
                  </a:lnTo>
                  <a:lnTo>
                    <a:pt x="856896" y="1409700"/>
                  </a:lnTo>
                  <a:lnTo>
                    <a:pt x="823142" y="1447800"/>
                  </a:lnTo>
                  <a:lnTo>
                    <a:pt x="789636" y="1473200"/>
                  </a:lnTo>
                  <a:lnTo>
                    <a:pt x="723379" y="1549400"/>
                  </a:lnTo>
                  <a:lnTo>
                    <a:pt x="690633" y="1574800"/>
                  </a:lnTo>
                  <a:lnTo>
                    <a:pt x="625921" y="1651000"/>
                  </a:lnTo>
                  <a:lnTo>
                    <a:pt x="593960" y="1676400"/>
                  </a:lnTo>
                  <a:lnTo>
                    <a:pt x="562266" y="1714500"/>
                  </a:lnTo>
                  <a:lnTo>
                    <a:pt x="530841" y="1752600"/>
                  </a:lnTo>
                  <a:lnTo>
                    <a:pt x="499688" y="1790700"/>
                  </a:lnTo>
                  <a:lnTo>
                    <a:pt x="468811" y="1816100"/>
                  </a:lnTo>
                  <a:lnTo>
                    <a:pt x="438211" y="1854200"/>
                  </a:lnTo>
                  <a:lnTo>
                    <a:pt x="407891" y="1892300"/>
                  </a:lnTo>
                  <a:lnTo>
                    <a:pt x="377853" y="1930400"/>
                  </a:lnTo>
                  <a:lnTo>
                    <a:pt x="348102" y="1968500"/>
                  </a:lnTo>
                  <a:lnTo>
                    <a:pt x="318639" y="2006600"/>
                  </a:lnTo>
                  <a:lnTo>
                    <a:pt x="289466" y="2044700"/>
                  </a:lnTo>
                  <a:lnTo>
                    <a:pt x="260587" y="2082800"/>
                  </a:lnTo>
                  <a:lnTo>
                    <a:pt x="232004" y="2120900"/>
                  </a:lnTo>
                  <a:lnTo>
                    <a:pt x="203721" y="2159000"/>
                  </a:lnTo>
                  <a:lnTo>
                    <a:pt x="175738" y="2197100"/>
                  </a:lnTo>
                  <a:lnTo>
                    <a:pt x="148060" y="2235200"/>
                  </a:lnTo>
                  <a:lnTo>
                    <a:pt x="120689" y="2273300"/>
                  </a:lnTo>
                  <a:lnTo>
                    <a:pt x="93686" y="2324100"/>
                  </a:lnTo>
                  <a:lnTo>
                    <a:pt x="67108" y="2362200"/>
                  </a:lnTo>
                  <a:lnTo>
                    <a:pt x="40955" y="2400300"/>
                  </a:lnTo>
                  <a:lnTo>
                    <a:pt x="15227" y="2438400"/>
                  </a:lnTo>
                  <a:lnTo>
                    <a:pt x="0" y="2461327"/>
                  </a:lnTo>
                  <a:lnTo>
                    <a:pt x="5001134" y="2461327"/>
                  </a:lnTo>
                  <a:lnTo>
                    <a:pt x="5001134" y="38100"/>
                  </a:lnTo>
                  <a:close/>
                </a:path>
                <a:path w="5001259" h="2461895">
                  <a:moveTo>
                    <a:pt x="4936603" y="25400"/>
                  </a:moveTo>
                  <a:lnTo>
                    <a:pt x="3900264" y="25400"/>
                  </a:lnTo>
                  <a:lnTo>
                    <a:pt x="3855512" y="38100"/>
                  </a:lnTo>
                  <a:lnTo>
                    <a:pt x="4981700" y="38100"/>
                  </a:lnTo>
                  <a:lnTo>
                    <a:pt x="4936603" y="25400"/>
                  </a:lnTo>
                  <a:close/>
                </a:path>
                <a:path w="5001259" h="2461895">
                  <a:moveTo>
                    <a:pt x="4801223" y="12700"/>
                  </a:moveTo>
                  <a:lnTo>
                    <a:pt x="4034779" y="12700"/>
                  </a:lnTo>
                  <a:lnTo>
                    <a:pt x="3989900" y="25400"/>
                  </a:lnTo>
                  <a:lnTo>
                    <a:pt x="4846362" y="25400"/>
                  </a:lnTo>
                  <a:lnTo>
                    <a:pt x="4801223" y="12700"/>
                  </a:lnTo>
                  <a:close/>
                </a:path>
                <a:path w="5001259" h="2461895">
                  <a:moveTo>
                    <a:pt x="4575460" y="0"/>
                  </a:moveTo>
                  <a:lnTo>
                    <a:pt x="4259678" y="0"/>
                  </a:lnTo>
                  <a:lnTo>
                    <a:pt x="4214640" y="12700"/>
                  </a:lnTo>
                  <a:lnTo>
                    <a:pt x="4620613" y="12700"/>
                  </a:lnTo>
                  <a:lnTo>
                    <a:pt x="4575460" y="0"/>
                  </a:lnTo>
                  <a:close/>
                </a:path>
              </a:pathLst>
            </a:custGeom>
            <a:solidFill>
              <a:srgbClr val="0C75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3286864" y="7825672"/>
              <a:ext cx="5001260" cy="2461895"/>
            </a:xfrm>
            <a:custGeom>
              <a:avLst/>
              <a:gdLst/>
              <a:ahLst/>
              <a:cxnLst/>
              <a:rect l="l" t="t" r="r" b="b"/>
              <a:pathLst>
                <a:path w="5001259" h="2461895">
                  <a:moveTo>
                    <a:pt x="5001134" y="38100"/>
                  </a:moveTo>
                  <a:lnTo>
                    <a:pt x="3766155" y="38100"/>
                  </a:lnTo>
                  <a:lnTo>
                    <a:pt x="3721554" y="50800"/>
                  </a:lnTo>
                  <a:lnTo>
                    <a:pt x="3677010" y="50800"/>
                  </a:lnTo>
                  <a:lnTo>
                    <a:pt x="3632524" y="63500"/>
                  </a:lnTo>
                  <a:lnTo>
                    <a:pt x="3588099" y="63500"/>
                  </a:lnTo>
                  <a:lnTo>
                    <a:pt x="3499443" y="88900"/>
                  </a:lnTo>
                  <a:lnTo>
                    <a:pt x="3455218" y="88900"/>
                  </a:lnTo>
                  <a:lnTo>
                    <a:pt x="3366985" y="114300"/>
                  </a:lnTo>
                  <a:lnTo>
                    <a:pt x="3322983" y="114300"/>
                  </a:lnTo>
                  <a:lnTo>
                    <a:pt x="3147801" y="165100"/>
                  </a:lnTo>
                  <a:lnTo>
                    <a:pt x="3104225" y="165100"/>
                  </a:lnTo>
                  <a:lnTo>
                    <a:pt x="2801953" y="254000"/>
                  </a:lnTo>
                  <a:lnTo>
                    <a:pt x="2759197" y="279400"/>
                  </a:lnTo>
                  <a:lnTo>
                    <a:pt x="2589348" y="330200"/>
                  </a:lnTo>
                  <a:lnTo>
                    <a:pt x="2547192" y="355600"/>
                  </a:lnTo>
                  <a:lnTo>
                    <a:pt x="2421503" y="393700"/>
                  </a:lnTo>
                  <a:lnTo>
                    <a:pt x="2379875" y="419100"/>
                  </a:lnTo>
                  <a:lnTo>
                    <a:pt x="2338385" y="431800"/>
                  </a:lnTo>
                  <a:lnTo>
                    <a:pt x="2297037" y="457200"/>
                  </a:lnTo>
                  <a:lnTo>
                    <a:pt x="2255833" y="469900"/>
                  </a:lnTo>
                  <a:lnTo>
                    <a:pt x="2214775" y="495300"/>
                  </a:lnTo>
                  <a:lnTo>
                    <a:pt x="2173867" y="508000"/>
                  </a:lnTo>
                  <a:lnTo>
                    <a:pt x="2133111" y="533400"/>
                  </a:lnTo>
                  <a:lnTo>
                    <a:pt x="2092509" y="546100"/>
                  </a:lnTo>
                  <a:lnTo>
                    <a:pt x="2011781" y="596900"/>
                  </a:lnTo>
                  <a:lnTo>
                    <a:pt x="1971659" y="609600"/>
                  </a:lnTo>
                  <a:lnTo>
                    <a:pt x="1891914" y="660400"/>
                  </a:lnTo>
                  <a:lnTo>
                    <a:pt x="1852297" y="673100"/>
                  </a:lnTo>
                  <a:lnTo>
                    <a:pt x="1656862" y="800100"/>
                  </a:lnTo>
                  <a:lnTo>
                    <a:pt x="1618324" y="812800"/>
                  </a:lnTo>
                  <a:lnTo>
                    <a:pt x="1428531" y="939800"/>
                  </a:lnTo>
                  <a:lnTo>
                    <a:pt x="1391170" y="977900"/>
                  </a:lnTo>
                  <a:lnTo>
                    <a:pt x="1207498" y="1104900"/>
                  </a:lnTo>
                  <a:lnTo>
                    <a:pt x="1171410" y="1143000"/>
                  </a:lnTo>
                  <a:lnTo>
                    <a:pt x="1099899" y="1193800"/>
                  </a:lnTo>
                  <a:lnTo>
                    <a:pt x="1064483" y="1231900"/>
                  </a:lnTo>
                  <a:lnTo>
                    <a:pt x="994341" y="1282700"/>
                  </a:lnTo>
                  <a:lnTo>
                    <a:pt x="959621" y="1320800"/>
                  </a:lnTo>
                  <a:lnTo>
                    <a:pt x="925138" y="1346200"/>
                  </a:lnTo>
                  <a:lnTo>
                    <a:pt x="890896" y="1384300"/>
                  </a:lnTo>
                  <a:lnTo>
                    <a:pt x="856896" y="1409700"/>
                  </a:lnTo>
                  <a:lnTo>
                    <a:pt x="823142" y="1447800"/>
                  </a:lnTo>
                  <a:lnTo>
                    <a:pt x="789636" y="1473200"/>
                  </a:lnTo>
                  <a:lnTo>
                    <a:pt x="723379" y="1549400"/>
                  </a:lnTo>
                  <a:lnTo>
                    <a:pt x="690633" y="1574800"/>
                  </a:lnTo>
                  <a:lnTo>
                    <a:pt x="625921" y="1651000"/>
                  </a:lnTo>
                  <a:lnTo>
                    <a:pt x="593960" y="1676400"/>
                  </a:lnTo>
                  <a:lnTo>
                    <a:pt x="562266" y="1714500"/>
                  </a:lnTo>
                  <a:lnTo>
                    <a:pt x="530841" y="1752600"/>
                  </a:lnTo>
                  <a:lnTo>
                    <a:pt x="499688" y="1790700"/>
                  </a:lnTo>
                  <a:lnTo>
                    <a:pt x="468811" y="1816100"/>
                  </a:lnTo>
                  <a:lnTo>
                    <a:pt x="438211" y="1854200"/>
                  </a:lnTo>
                  <a:lnTo>
                    <a:pt x="407891" y="1892300"/>
                  </a:lnTo>
                  <a:lnTo>
                    <a:pt x="377853" y="1930400"/>
                  </a:lnTo>
                  <a:lnTo>
                    <a:pt x="348102" y="1968500"/>
                  </a:lnTo>
                  <a:lnTo>
                    <a:pt x="318639" y="2006600"/>
                  </a:lnTo>
                  <a:lnTo>
                    <a:pt x="289466" y="2044700"/>
                  </a:lnTo>
                  <a:lnTo>
                    <a:pt x="260587" y="2082800"/>
                  </a:lnTo>
                  <a:lnTo>
                    <a:pt x="232004" y="2120900"/>
                  </a:lnTo>
                  <a:lnTo>
                    <a:pt x="203721" y="2159000"/>
                  </a:lnTo>
                  <a:lnTo>
                    <a:pt x="175738" y="2197100"/>
                  </a:lnTo>
                  <a:lnTo>
                    <a:pt x="148060" y="2235200"/>
                  </a:lnTo>
                  <a:lnTo>
                    <a:pt x="120689" y="2273300"/>
                  </a:lnTo>
                  <a:lnTo>
                    <a:pt x="93686" y="2324100"/>
                  </a:lnTo>
                  <a:lnTo>
                    <a:pt x="67108" y="2362200"/>
                  </a:lnTo>
                  <a:lnTo>
                    <a:pt x="40955" y="2400300"/>
                  </a:lnTo>
                  <a:lnTo>
                    <a:pt x="15227" y="2438400"/>
                  </a:lnTo>
                  <a:lnTo>
                    <a:pt x="0" y="2461327"/>
                  </a:lnTo>
                  <a:lnTo>
                    <a:pt x="5001134" y="2461327"/>
                  </a:lnTo>
                  <a:lnTo>
                    <a:pt x="5001134" y="38100"/>
                  </a:lnTo>
                  <a:close/>
                </a:path>
                <a:path w="5001259" h="2461895">
                  <a:moveTo>
                    <a:pt x="4936603" y="25400"/>
                  </a:moveTo>
                  <a:lnTo>
                    <a:pt x="3900264" y="25400"/>
                  </a:lnTo>
                  <a:lnTo>
                    <a:pt x="3855512" y="38100"/>
                  </a:lnTo>
                  <a:lnTo>
                    <a:pt x="4981700" y="38100"/>
                  </a:lnTo>
                  <a:lnTo>
                    <a:pt x="4936603" y="25400"/>
                  </a:lnTo>
                  <a:close/>
                </a:path>
                <a:path w="5001259" h="2461895">
                  <a:moveTo>
                    <a:pt x="4801223" y="12700"/>
                  </a:moveTo>
                  <a:lnTo>
                    <a:pt x="4034779" y="12700"/>
                  </a:lnTo>
                  <a:lnTo>
                    <a:pt x="3989900" y="25400"/>
                  </a:lnTo>
                  <a:lnTo>
                    <a:pt x="4846362" y="25400"/>
                  </a:lnTo>
                  <a:lnTo>
                    <a:pt x="4801223" y="12700"/>
                  </a:lnTo>
                  <a:close/>
                </a:path>
                <a:path w="5001259" h="2461895">
                  <a:moveTo>
                    <a:pt x="4575460" y="0"/>
                  </a:moveTo>
                  <a:lnTo>
                    <a:pt x="4259678" y="0"/>
                  </a:lnTo>
                  <a:lnTo>
                    <a:pt x="4214640" y="12700"/>
                  </a:lnTo>
                  <a:lnTo>
                    <a:pt x="4620613" y="12700"/>
                  </a:lnTo>
                  <a:lnTo>
                    <a:pt x="4575460" y="0"/>
                  </a:lnTo>
                  <a:close/>
                </a:path>
              </a:pathLst>
            </a:custGeom>
            <a:solidFill>
              <a:srgbClr val="0C7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3286864" y="7966798"/>
              <a:ext cx="5001260" cy="2320290"/>
            </a:xfrm>
            <a:custGeom>
              <a:avLst/>
              <a:gdLst/>
              <a:ahLst/>
              <a:cxnLst/>
              <a:rect l="l" t="t" r="r" b="b"/>
              <a:pathLst>
                <a:path w="5001259" h="2320290">
                  <a:moveTo>
                    <a:pt x="5001134" y="0"/>
                  </a:moveTo>
                  <a:lnTo>
                    <a:pt x="3230473" y="0"/>
                  </a:lnTo>
                  <a:lnTo>
                    <a:pt x="3147801" y="23973"/>
                  </a:lnTo>
                  <a:lnTo>
                    <a:pt x="3104225" y="23973"/>
                  </a:lnTo>
                  <a:lnTo>
                    <a:pt x="2801953" y="112873"/>
                  </a:lnTo>
                  <a:lnTo>
                    <a:pt x="2759197" y="138273"/>
                  </a:lnTo>
                  <a:lnTo>
                    <a:pt x="2589348" y="189073"/>
                  </a:lnTo>
                  <a:lnTo>
                    <a:pt x="2547192" y="214473"/>
                  </a:lnTo>
                  <a:lnTo>
                    <a:pt x="2421503" y="252573"/>
                  </a:lnTo>
                  <a:lnTo>
                    <a:pt x="2379875" y="277973"/>
                  </a:lnTo>
                  <a:lnTo>
                    <a:pt x="2338385" y="290673"/>
                  </a:lnTo>
                  <a:lnTo>
                    <a:pt x="2297037" y="316073"/>
                  </a:lnTo>
                  <a:lnTo>
                    <a:pt x="2255833" y="328773"/>
                  </a:lnTo>
                  <a:lnTo>
                    <a:pt x="2214775" y="354173"/>
                  </a:lnTo>
                  <a:lnTo>
                    <a:pt x="2173867" y="366873"/>
                  </a:lnTo>
                  <a:lnTo>
                    <a:pt x="2133111" y="392273"/>
                  </a:lnTo>
                  <a:lnTo>
                    <a:pt x="2092509" y="404973"/>
                  </a:lnTo>
                  <a:lnTo>
                    <a:pt x="2011781" y="455773"/>
                  </a:lnTo>
                  <a:lnTo>
                    <a:pt x="1971659" y="468473"/>
                  </a:lnTo>
                  <a:lnTo>
                    <a:pt x="1891914" y="519273"/>
                  </a:lnTo>
                  <a:lnTo>
                    <a:pt x="1852297" y="531973"/>
                  </a:lnTo>
                  <a:lnTo>
                    <a:pt x="1656862" y="658973"/>
                  </a:lnTo>
                  <a:lnTo>
                    <a:pt x="1618324" y="671673"/>
                  </a:lnTo>
                  <a:lnTo>
                    <a:pt x="1428531" y="798673"/>
                  </a:lnTo>
                  <a:lnTo>
                    <a:pt x="1391170" y="836773"/>
                  </a:lnTo>
                  <a:lnTo>
                    <a:pt x="1207498" y="963773"/>
                  </a:lnTo>
                  <a:lnTo>
                    <a:pt x="1171410" y="1001873"/>
                  </a:lnTo>
                  <a:lnTo>
                    <a:pt x="1099899" y="1052673"/>
                  </a:lnTo>
                  <a:lnTo>
                    <a:pt x="1064483" y="1090773"/>
                  </a:lnTo>
                  <a:lnTo>
                    <a:pt x="994341" y="1141573"/>
                  </a:lnTo>
                  <a:lnTo>
                    <a:pt x="959621" y="1179673"/>
                  </a:lnTo>
                  <a:lnTo>
                    <a:pt x="925138" y="1205073"/>
                  </a:lnTo>
                  <a:lnTo>
                    <a:pt x="890896" y="1243173"/>
                  </a:lnTo>
                  <a:lnTo>
                    <a:pt x="856896" y="1268573"/>
                  </a:lnTo>
                  <a:lnTo>
                    <a:pt x="823142" y="1306673"/>
                  </a:lnTo>
                  <a:lnTo>
                    <a:pt x="789636" y="1332073"/>
                  </a:lnTo>
                  <a:lnTo>
                    <a:pt x="723379" y="1408273"/>
                  </a:lnTo>
                  <a:lnTo>
                    <a:pt x="690633" y="1433673"/>
                  </a:lnTo>
                  <a:lnTo>
                    <a:pt x="625921" y="1509873"/>
                  </a:lnTo>
                  <a:lnTo>
                    <a:pt x="593960" y="1535273"/>
                  </a:lnTo>
                  <a:lnTo>
                    <a:pt x="562266" y="1573373"/>
                  </a:lnTo>
                  <a:lnTo>
                    <a:pt x="530841" y="1611473"/>
                  </a:lnTo>
                  <a:lnTo>
                    <a:pt x="499688" y="1649573"/>
                  </a:lnTo>
                  <a:lnTo>
                    <a:pt x="468811" y="1674973"/>
                  </a:lnTo>
                  <a:lnTo>
                    <a:pt x="438211" y="1713073"/>
                  </a:lnTo>
                  <a:lnTo>
                    <a:pt x="407891" y="1751173"/>
                  </a:lnTo>
                  <a:lnTo>
                    <a:pt x="377853" y="1789273"/>
                  </a:lnTo>
                  <a:lnTo>
                    <a:pt x="348102" y="1827373"/>
                  </a:lnTo>
                  <a:lnTo>
                    <a:pt x="318639" y="1865473"/>
                  </a:lnTo>
                  <a:lnTo>
                    <a:pt x="289466" y="1903573"/>
                  </a:lnTo>
                  <a:lnTo>
                    <a:pt x="260587" y="1941673"/>
                  </a:lnTo>
                  <a:lnTo>
                    <a:pt x="232004" y="1979773"/>
                  </a:lnTo>
                  <a:lnTo>
                    <a:pt x="203721" y="2017873"/>
                  </a:lnTo>
                  <a:lnTo>
                    <a:pt x="175738" y="2055973"/>
                  </a:lnTo>
                  <a:lnTo>
                    <a:pt x="148060" y="2094073"/>
                  </a:lnTo>
                  <a:lnTo>
                    <a:pt x="120689" y="2132173"/>
                  </a:lnTo>
                  <a:lnTo>
                    <a:pt x="93686" y="2182973"/>
                  </a:lnTo>
                  <a:lnTo>
                    <a:pt x="67108" y="2221073"/>
                  </a:lnTo>
                  <a:lnTo>
                    <a:pt x="40955" y="2259173"/>
                  </a:lnTo>
                  <a:lnTo>
                    <a:pt x="15227" y="2297273"/>
                  </a:lnTo>
                  <a:lnTo>
                    <a:pt x="0" y="2320201"/>
                  </a:lnTo>
                  <a:lnTo>
                    <a:pt x="5001134" y="2320201"/>
                  </a:lnTo>
                  <a:lnTo>
                    <a:pt x="5001134" y="0"/>
                  </a:lnTo>
                  <a:close/>
                </a:path>
              </a:pathLst>
            </a:custGeom>
            <a:solidFill>
              <a:srgbClr val="0D78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3286864" y="8326805"/>
              <a:ext cx="5001260" cy="1960245"/>
            </a:xfrm>
            <a:custGeom>
              <a:avLst/>
              <a:gdLst/>
              <a:ahLst/>
              <a:cxnLst/>
              <a:rect l="l" t="t" r="r" b="b"/>
              <a:pathLst>
                <a:path w="5001259" h="1960245">
                  <a:moveTo>
                    <a:pt x="5001134" y="0"/>
                  </a:moveTo>
                  <a:lnTo>
                    <a:pt x="2195986" y="0"/>
                  </a:lnTo>
                  <a:lnTo>
                    <a:pt x="2173867" y="6866"/>
                  </a:lnTo>
                  <a:lnTo>
                    <a:pt x="2133111" y="32266"/>
                  </a:lnTo>
                  <a:lnTo>
                    <a:pt x="2092509" y="44966"/>
                  </a:lnTo>
                  <a:lnTo>
                    <a:pt x="2011781" y="95766"/>
                  </a:lnTo>
                  <a:lnTo>
                    <a:pt x="1971659" y="108466"/>
                  </a:lnTo>
                  <a:lnTo>
                    <a:pt x="1891914" y="159266"/>
                  </a:lnTo>
                  <a:lnTo>
                    <a:pt x="1852297" y="171966"/>
                  </a:lnTo>
                  <a:lnTo>
                    <a:pt x="1656862" y="298966"/>
                  </a:lnTo>
                  <a:lnTo>
                    <a:pt x="1618324" y="311666"/>
                  </a:lnTo>
                  <a:lnTo>
                    <a:pt x="1428531" y="438666"/>
                  </a:lnTo>
                  <a:lnTo>
                    <a:pt x="1391170" y="476766"/>
                  </a:lnTo>
                  <a:lnTo>
                    <a:pt x="1207498" y="603766"/>
                  </a:lnTo>
                  <a:lnTo>
                    <a:pt x="1171410" y="641866"/>
                  </a:lnTo>
                  <a:lnTo>
                    <a:pt x="1099899" y="692666"/>
                  </a:lnTo>
                  <a:lnTo>
                    <a:pt x="1064483" y="730766"/>
                  </a:lnTo>
                  <a:lnTo>
                    <a:pt x="994341" y="781566"/>
                  </a:lnTo>
                  <a:lnTo>
                    <a:pt x="959621" y="819666"/>
                  </a:lnTo>
                  <a:lnTo>
                    <a:pt x="925138" y="845066"/>
                  </a:lnTo>
                  <a:lnTo>
                    <a:pt x="890896" y="883166"/>
                  </a:lnTo>
                  <a:lnTo>
                    <a:pt x="856896" y="908566"/>
                  </a:lnTo>
                  <a:lnTo>
                    <a:pt x="823142" y="946666"/>
                  </a:lnTo>
                  <a:lnTo>
                    <a:pt x="789636" y="972066"/>
                  </a:lnTo>
                  <a:lnTo>
                    <a:pt x="723379" y="1048266"/>
                  </a:lnTo>
                  <a:lnTo>
                    <a:pt x="690633" y="1073666"/>
                  </a:lnTo>
                  <a:lnTo>
                    <a:pt x="625921" y="1149866"/>
                  </a:lnTo>
                  <a:lnTo>
                    <a:pt x="593960" y="1175266"/>
                  </a:lnTo>
                  <a:lnTo>
                    <a:pt x="562266" y="1213366"/>
                  </a:lnTo>
                  <a:lnTo>
                    <a:pt x="530841" y="1251466"/>
                  </a:lnTo>
                  <a:lnTo>
                    <a:pt x="499688" y="1289566"/>
                  </a:lnTo>
                  <a:lnTo>
                    <a:pt x="468811" y="1314966"/>
                  </a:lnTo>
                  <a:lnTo>
                    <a:pt x="438211" y="1353066"/>
                  </a:lnTo>
                  <a:lnTo>
                    <a:pt x="407891" y="1391166"/>
                  </a:lnTo>
                  <a:lnTo>
                    <a:pt x="377853" y="1429266"/>
                  </a:lnTo>
                  <a:lnTo>
                    <a:pt x="348102" y="1467366"/>
                  </a:lnTo>
                  <a:lnTo>
                    <a:pt x="318639" y="1505466"/>
                  </a:lnTo>
                  <a:lnTo>
                    <a:pt x="289466" y="1543566"/>
                  </a:lnTo>
                  <a:lnTo>
                    <a:pt x="260587" y="1581666"/>
                  </a:lnTo>
                  <a:lnTo>
                    <a:pt x="232004" y="1619766"/>
                  </a:lnTo>
                  <a:lnTo>
                    <a:pt x="203721" y="1657866"/>
                  </a:lnTo>
                  <a:lnTo>
                    <a:pt x="175738" y="1695966"/>
                  </a:lnTo>
                  <a:lnTo>
                    <a:pt x="148060" y="1734066"/>
                  </a:lnTo>
                  <a:lnTo>
                    <a:pt x="120689" y="1772166"/>
                  </a:lnTo>
                  <a:lnTo>
                    <a:pt x="93686" y="1822966"/>
                  </a:lnTo>
                  <a:lnTo>
                    <a:pt x="67108" y="1861066"/>
                  </a:lnTo>
                  <a:lnTo>
                    <a:pt x="40955" y="1899166"/>
                  </a:lnTo>
                  <a:lnTo>
                    <a:pt x="15227" y="1937266"/>
                  </a:lnTo>
                  <a:lnTo>
                    <a:pt x="0" y="1960194"/>
                  </a:lnTo>
                  <a:lnTo>
                    <a:pt x="5001134" y="1960194"/>
                  </a:lnTo>
                  <a:lnTo>
                    <a:pt x="5001134" y="0"/>
                  </a:lnTo>
                  <a:close/>
                </a:path>
              </a:pathLst>
            </a:custGeom>
            <a:solidFill>
              <a:srgbClr val="0D7A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3286864" y="8686800"/>
              <a:ext cx="5001260" cy="1600200"/>
            </a:xfrm>
            <a:custGeom>
              <a:avLst/>
              <a:gdLst/>
              <a:ahLst/>
              <a:cxnLst/>
              <a:rect l="l" t="t" r="r" b="b"/>
              <a:pathLst>
                <a:path w="5001259" h="1600200">
                  <a:moveTo>
                    <a:pt x="5001134" y="0"/>
                  </a:moveTo>
                  <a:lnTo>
                    <a:pt x="1546102" y="0"/>
                  </a:lnTo>
                  <a:lnTo>
                    <a:pt x="1428531" y="78672"/>
                  </a:lnTo>
                  <a:lnTo>
                    <a:pt x="1391170" y="116772"/>
                  </a:lnTo>
                  <a:lnTo>
                    <a:pt x="1207498" y="243772"/>
                  </a:lnTo>
                  <a:lnTo>
                    <a:pt x="1171410" y="281872"/>
                  </a:lnTo>
                  <a:lnTo>
                    <a:pt x="1099899" y="332672"/>
                  </a:lnTo>
                  <a:lnTo>
                    <a:pt x="1064483" y="370772"/>
                  </a:lnTo>
                  <a:lnTo>
                    <a:pt x="994341" y="421572"/>
                  </a:lnTo>
                  <a:lnTo>
                    <a:pt x="959621" y="459672"/>
                  </a:lnTo>
                  <a:lnTo>
                    <a:pt x="925138" y="485072"/>
                  </a:lnTo>
                  <a:lnTo>
                    <a:pt x="890896" y="523172"/>
                  </a:lnTo>
                  <a:lnTo>
                    <a:pt x="856896" y="548572"/>
                  </a:lnTo>
                  <a:lnTo>
                    <a:pt x="823142" y="586672"/>
                  </a:lnTo>
                  <a:lnTo>
                    <a:pt x="789636" y="612072"/>
                  </a:lnTo>
                  <a:lnTo>
                    <a:pt x="723379" y="688272"/>
                  </a:lnTo>
                  <a:lnTo>
                    <a:pt x="690633" y="713672"/>
                  </a:lnTo>
                  <a:lnTo>
                    <a:pt x="625921" y="789872"/>
                  </a:lnTo>
                  <a:lnTo>
                    <a:pt x="593960" y="815272"/>
                  </a:lnTo>
                  <a:lnTo>
                    <a:pt x="562266" y="853372"/>
                  </a:lnTo>
                  <a:lnTo>
                    <a:pt x="530841" y="891472"/>
                  </a:lnTo>
                  <a:lnTo>
                    <a:pt x="499688" y="929572"/>
                  </a:lnTo>
                  <a:lnTo>
                    <a:pt x="468811" y="954972"/>
                  </a:lnTo>
                  <a:lnTo>
                    <a:pt x="438211" y="993072"/>
                  </a:lnTo>
                  <a:lnTo>
                    <a:pt x="407891" y="1031172"/>
                  </a:lnTo>
                  <a:lnTo>
                    <a:pt x="377853" y="1069272"/>
                  </a:lnTo>
                  <a:lnTo>
                    <a:pt x="348102" y="1107372"/>
                  </a:lnTo>
                  <a:lnTo>
                    <a:pt x="318639" y="1145472"/>
                  </a:lnTo>
                  <a:lnTo>
                    <a:pt x="289466" y="1183572"/>
                  </a:lnTo>
                  <a:lnTo>
                    <a:pt x="260587" y="1221672"/>
                  </a:lnTo>
                  <a:lnTo>
                    <a:pt x="232004" y="1259772"/>
                  </a:lnTo>
                  <a:lnTo>
                    <a:pt x="203721" y="1297872"/>
                  </a:lnTo>
                  <a:lnTo>
                    <a:pt x="175738" y="1335972"/>
                  </a:lnTo>
                  <a:lnTo>
                    <a:pt x="148060" y="1374072"/>
                  </a:lnTo>
                  <a:lnTo>
                    <a:pt x="120689" y="1412172"/>
                  </a:lnTo>
                  <a:lnTo>
                    <a:pt x="93686" y="1462972"/>
                  </a:lnTo>
                  <a:lnTo>
                    <a:pt x="67108" y="1501072"/>
                  </a:lnTo>
                  <a:lnTo>
                    <a:pt x="40955" y="1539172"/>
                  </a:lnTo>
                  <a:lnTo>
                    <a:pt x="15227" y="1577272"/>
                  </a:lnTo>
                  <a:lnTo>
                    <a:pt x="0" y="1600200"/>
                  </a:lnTo>
                  <a:lnTo>
                    <a:pt x="5001134" y="1600200"/>
                  </a:lnTo>
                  <a:lnTo>
                    <a:pt x="5001134" y="0"/>
                  </a:lnTo>
                  <a:close/>
                </a:path>
              </a:pathLst>
            </a:custGeom>
            <a:solidFill>
              <a:srgbClr val="0D7B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3286864" y="9046794"/>
              <a:ext cx="5001260" cy="1240790"/>
            </a:xfrm>
            <a:custGeom>
              <a:avLst/>
              <a:gdLst/>
              <a:ahLst/>
              <a:cxnLst/>
              <a:rect l="l" t="t" r="r" b="b"/>
              <a:pathLst>
                <a:path w="5001259" h="1240790">
                  <a:moveTo>
                    <a:pt x="5001134" y="0"/>
                  </a:moveTo>
                  <a:lnTo>
                    <a:pt x="1074502" y="0"/>
                  </a:lnTo>
                  <a:lnTo>
                    <a:pt x="1064483" y="10778"/>
                  </a:lnTo>
                  <a:lnTo>
                    <a:pt x="994341" y="61578"/>
                  </a:lnTo>
                  <a:lnTo>
                    <a:pt x="959621" y="99678"/>
                  </a:lnTo>
                  <a:lnTo>
                    <a:pt x="925138" y="125078"/>
                  </a:lnTo>
                  <a:lnTo>
                    <a:pt x="890896" y="163178"/>
                  </a:lnTo>
                  <a:lnTo>
                    <a:pt x="856896" y="188578"/>
                  </a:lnTo>
                  <a:lnTo>
                    <a:pt x="823142" y="226678"/>
                  </a:lnTo>
                  <a:lnTo>
                    <a:pt x="789636" y="252078"/>
                  </a:lnTo>
                  <a:lnTo>
                    <a:pt x="723379" y="328278"/>
                  </a:lnTo>
                  <a:lnTo>
                    <a:pt x="690633" y="353678"/>
                  </a:lnTo>
                  <a:lnTo>
                    <a:pt x="625921" y="429878"/>
                  </a:lnTo>
                  <a:lnTo>
                    <a:pt x="593960" y="455278"/>
                  </a:lnTo>
                  <a:lnTo>
                    <a:pt x="562266" y="493378"/>
                  </a:lnTo>
                  <a:lnTo>
                    <a:pt x="530841" y="531478"/>
                  </a:lnTo>
                  <a:lnTo>
                    <a:pt x="499688" y="569578"/>
                  </a:lnTo>
                  <a:lnTo>
                    <a:pt x="468811" y="594978"/>
                  </a:lnTo>
                  <a:lnTo>
                    <a:pt x="438211" y="633078"/>
                  </a:lnTo>
                  <a:lnTo>
                    <a:pt x="407891" y="671178"/>
                  </a:lnTo>
                  <a:lnTo>
                    <a:pt x="377853" y="709278"/>
                  </a:lnTo>
                  <a:lnTo>
                    <a:pt x="348102" y="747378"/>
                  </a:lnTo>
                  <a:lnTo>
                    <a:pt x="318639" y="785478"/>
                  </a:lnTo>
                  <a:lnTo>
                    <a:pt x="289466" y="823578"/>
                  </a:lnTo>
                  <a:lnTo>
                    <a:pt x="260587" y="861678"/>
                  </a:lnTo>
                  <a:lnTo>
                    <a:pt x="232004" y="899778"/>
                  </a:lnTo>
                  <a:lnTo>
                    <a:pt x="203721" y="937878"/>
                  </a:lnTo>
                  <a:lnTo>
                    <a:pt x="175738" y="975978"/>
                  </a:lnTo>
                  <a:lnTo>
                    <a:pt x="148060" y="1014078"/>
                  </a:lnTo>
                  <a:lnTo>
                    <a:pt x="120689" y="1052178"/>
                  </a:lnTo>
                  <a:lnTo>
                    <a:pt x="93686" y="1102978"/>
                  </a:lnTo>
                  <a:lnTo>
                    <a:pt x="67108" y="1141078"/>
                  </a:lnTo>
                  <a:lnTo>
                    <a:pt x="40955" y="1179178"/>
                  </a:lnTo>
                  <a:lnTo>
                    <a:pt x="15227" y="1217278"/>
                  </a:lnTo>
                  <a:lnTo>
                    <a:pt x="0" y="1240205"/>
                  </a:lnTo>
                  <a:lnTo>
                    <a:pt x="5001134" y="1240205"/>
                  </a:lnTo>
                  <a:lnTo>
                    <a:pt x="5001134" y="0"/>
                  </a:lnTo>
                  <a:close/>
                </a:path>
              </a:pathLst>
            </a:custGeom>
            <a:solidFill>
              <a:srgbClr val="0D7D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3286864" y="9406445"/>
              <a:ext cx="5001260" cy="880744"/>
            </a:xfrm>
            <a:custGeom>
              <a:avLst/>
              <a:gdLst/>
              <a:ahLst/>
              <a:cxnLst/>
              <a:rect l="l" t="t" r="r" b="b"/>
              <a:pathLst>
                <a:path w="5001259" h="880745">
                  <a:moveTo>
                    <a:pt x="5001134" y="0"/>
                  </a:moveTo>
                  <a:lnTo>
                    <a:pt x="685561" y="0"/>
                  </a:lnTo>
                  <a:lnTo>
                    <a:pt x="625921" y="70226"/>
                  </a:lnTo>
                  <a:lnTo>
                    <a:pt x="593960" y="95626"/>
                  </a:lnTo>
                  <a:lnTo>
                    <a:pt x="562266" y="133726"/>
                  </a:lnTo>
                  <a:lnTo>
                    <a:pt x="530841" y="171826"/>
                  </a:lnTo>
                  <a:lnTo>
                    <a:pt x="499688" y="209926"/>
                  </a:lnTo>
                  <a:lnTo>
                    <a:pt x="468811" y="235326"/>
                  </a:lnTo>
                  <a:lnTo>
                    <a:pt x="438211" y="273426"/>
                  </a:lnTo>
                  <a:lnTo>
                    <a:pt x="407891" y="311526"/>
                  </a:lnTo>
                  <a:lnTo>
                    <a:pt x="377853" y="349626"/>
                  </a:lnTo>
                  <a:lnTo>
                    <a:pt x="348102" y="387726"/>
                  </a:lnTo>
                  <a:lnTo>
                    <a:pt x="318639" y="425826"/>
                  </a:lnTo>
                  <a:lnTo>
                    <a:pt x="289466" y="463926"/>
                  </a:lnTo>
                  <a:lnTo>
                    <a:pt x="260587" y="502026"/>
                  </a:lnTo>
                  <a:lnTo>
                    <a:pt x="232004" y="540126"/>
                  </a:lnTo>
                  <a:lnTo>
                    <a:pt x="203721" y="578226"/>
                  </a:lnTo>
                  <a:lnTo>
                    <a:pt x="175738" y="616326"/>
                  </a:lnTo>
                  <a:lnTo>
                    <a:pt x="148060" y="654426"/>
                  </a:lnTo>
                  <a:lnTo>
                    <a:pt x="120689" y="692526"/>
                  </a:lnTo>
                  <a:lnTo>
                    <a:pt x="93686" y="743326"/>
                  </a:lnTo>
                  <a:lnTo>
                    <a:pt x="67108" y="781426"/>
                  </a:lnTo>
                  <a:lnTo>
                    <a:pt x="40955" y="819526"/>
                  </a:lnTo>
                  <a:lnTo>
                    <a:pt x="15227" y="857626"/>
                  </a:lnTo>
                  <a:lnTo>
                    <a:pt x="0" y="880554"/>
                  </a:lnTo>
                  <a:lnTo>
                    <a:pt x="5001134" y="880554"/>
                  </a:lnTo>
                  <a:lnTo>
                    <a:pt x="5001134" y="0"/>
                  </a:lnTo>
                  <a:close/>
                </a:path>
              </a:pathLst>
            </a:custGeom>
            <a:solidFill>
              <a:srgbClr val="0E7E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3286864" y="9766439"/>
              <a:ext cx="5001260" cy="520700"/>
            </a:xfrm>
            <a:custGeom>
              <a:avLst/>
              <a:gdLst/>
              <a:ahLst/>
              <a:cxnLst/>
              <a:rect l="l" t="t" r="r" b="b"/>
              <a:pathLst>
                <a:path w="5001259" h="520700">
                  <a:moveTo>
                    <a:pt x="5001134" y="0"/>
                  </a:moveTo>
                  <a:lnTo>
                    <a:pt x="369758" y="0"/>
                  </a:lnTo>
                  <a:lnTo>
                    <a:pt x="348102" y="27732"/>
                  </a:lnTo>
                  <a:lnTo>
                    <a:pt x="318639" y="65832"/>
                  </a:lnTo>
                  <a:lnTo>
                    <a:pt x="289466" y="103932"/>
                  </a:lnTo>
                  <a:lnTo>
                    <a:pt x="260587" y="142032"/>
                  </a:lnTo>
                  <a:lnTo>
                    <a:pt x="232004" y="180132"/>
                  </a:lnTo>
                  <a:lnTo>
                    <a:pt x="203721" y="218232"/>
                  </a:lnTo>
                  <a:lnTo>
                    <a:pt x="175738" y="256332"/>
                  </a:lnTo>
                  <a:lnTo>
                    <a:pt x="148060" y="294432"/>
                  </a:lnTo>
                  <a:lnTo>
                    <a:pt x="120689" y="332532"/>
                  </a:lnTo>
                  <a:lnTo>
                    <a:pt x="93686" y="383332"/>
                  </a:lnTo>
                  <a:lnTo>
                    <a:pt x="67108" y="421432"/>
                  </a:lnTo>
                  <a:lnTo>
                    <a:pt x="40955" y="459532"/>
                  </a:lnTo>
                  <a:lnTo>
                    <a:pt x="15227" y="497632"/>
                  </a:lnTo>
                  <a:lnTo>
                    <a:pt x="0" y="520560"/>
                  </a:lnTo>
                  <a:lnTo>
                    <a:pt x="5001134" y="520560"/>
                  </a:lnTo>
                  <a:lnTo>
                    <a:pt x="5001134" y="0"/>
                  </a:lnTo>
                  <a:close/>
                </a:path>
              </a:pathLst>
            </a:custGeom>
            <a:solidFill>
              <a:srgbClr val="0E80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3286864" y="10126433"/>
              <a:ext cx="5001260" cy="160655"/>
            </a:xfrm>
            <a:custGeom>
              <a:avLst/>
              <a:gdLst/>
              <a:ahLst/>
              <a:cxnLst/>
              <a:rect l="l" t="t" r="r" b="b"/>
              <a:pathLst>
                <a:path w="5001259" h="160654">
                  <a:moveTo>
                    <a:pt x="5001134" y="0"/>
                  </a:moveTo>
                  <a:lnTo>
                    <a:pt x="106092" y="0"/>
                  </a:lnTo>
                  <a:lnTo>
                    <a:pt x="93686" y="23338"/>
                  </a:lnTo>
                  <a:lnTo>
                    <a:pt x="67108" y="61438"/>
                  </a:lnTo>
                  <a:lnTo>
                    <a:pt x="40955" y="99538"/>
                  </a:lnTo>
                  <a:lnTo>
                    <a:pt x="15227" y="137638"/>
                  </a:lnTo>
                  <a:lnTo>
                    <a:pt x="0" y="160566"/>
                  </a:lnTo>
                  <a:lnTo>
                    <a:pt x="5001134" y="160566"/>
                  </a:lnTo>
                  <a:lnTo>
                    <a:pt x="5001134" y="0"/>
                  </a:lnTo>
                  <a:close/>
                </a:path>
              </a:pathLst>
            </a:custGeom>
            <a:solidFill>
              <a:srgbClr val="0E81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76921" y="8580602"/>
              <a:ext cx="75958" cy="7595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75638" y="8580602"/>
              <a:ext cx="75958" cy="7595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74355" y="8580602"/>
              <a:ext cx="75958" cy="7595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73085" y="8580602"/>
              <a:ext cx="75958" cy="7595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72157" y="8580602"/>
              <a:ext cx="75958" cy="7595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70875" y="8580602"/>
              <a:ext cx="75971" cy="7595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69604" y="8580602"/>
              <a:ext cx="75958" cy="7595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68320" y="8580602"/>
              <a:ext cx="75958" cy="7595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67037" y="8580602"/>
              <a:ext cx="75958" cy="7595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76921" y="8731796"/>
              <a:ext cx="75958" cy="7595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75638" y="8731796"/>
              <a:ext cx="75958" cy="7595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74355" y="8731796"/>
              <a:ext cx="75958" cy="7595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73085" y="8731796"/>
              <a:ext cx="75958" cy="7595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2157" y="8731796"/>
              <a:ext cx="75958" cy="7595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70875" y="8731796"/>
              <a:ext cx="75971" cy="7595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9604" y="8731796"/>
              <a:ext cx="75958" cy="7595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68320" y="8731796"/>
              <a:ext cx="75958" cy="7595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67037" y="8731796"/>
              <a:ext cx="75958" cy="7595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76921" y="9035275"/>
              <a:ext cx="75958" cy="7595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75638" y="9035275"/>
              <a:ext cx="75958" cy="7595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74355" y="9035275"/>
              <a:ext cx="75958" cy="7595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73085" y="9035275"/>
              <a:ext cx="75958" cy="7595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2157" y="9035275"/>
              <a:ext cx="75958" cy="7595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70875" y="9035275"/>
              <a:ext cx="75971" cy="7595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9604" y="9035275"/>
              <a:ext cx="75958" cy="7595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68320" y="9035275"/>
              <a:ext cx="75958" cy="7595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67037" y="9035275"/>
              <a:ext cx="75958" cy="7595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76921" y="8883002"/>
              <a:ext cx="75958" cy="7595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75638" y="8883002"/>
              <a:ext cx="75958" cy="7595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74355" y="8883002"/>
              <a:ext cx="75958" cy="7595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73085" y="8883002"/>
              <a:ext cx="75958" cy="7595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72157" y="8883002"/>
              <a:ext cx="75958" cy="75958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70875" y="8883002"/>
              <a:ext cx="75971" cy="7595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69604" y="8883002"/>
              <a:ext cx="75958" cy="7595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68320" y="8883002"/>
              <a:ext cx="75958" cy="7595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67037" y="8883002"/>
              <a:ext cx="75958" cy="75958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0" y="7777797"/>
              <a:ext cx="4719320" cy="2509520"/>
            </a:xfrm>
            <a:custGeom>
              <a:avLst/>
              <a:gdLst/>
              <a:ahLst/>
              <a:cxnLst/>
              <a:rect l="l" t="t" r="r" b="b"/>
              <a:pathLst>
                <a:path w="4719320" h="2509520">
                  <a:moveTo>
                    <a:pt x="1884591" y="378726"/>
                  </a:moveTo>
                  <a:lnTo>
                    <a:pt x="1362938" y="0"/>
                  </a:lnTo>
                  <a:lnTo>
                    <a:pt x="0" y="0"/>
                  </a:lnTo>
                  <a:lnTo>
                    <a:pt x="0" y="378726"/>
                  </a:lnTo>
                  <a:lnTo>
                    <a:pt x="1884591" y="378726"/>
                  </a:lnTo>
                  <a:close/>
                </a:path>
                <a:path w="4719320" h="2509520">
                  <a:moveTo>
                    <a:pt x="3005734" y="1192682"/>
                  </a:moveTo>
                  <a:lnTo>
                    <a:pt x="2484094" y="813968"/>
                  </a:lnTo>
                  <a:lnTo>
                    <a:pt x="0" y="813968"/>
                  </a:lnTo>
                  <a:lnTo>
                    <a:pt x="0" y="1192682"/>
                  </a:lnTo>
                  <a:lnTo>
                    <a:pt x="3005734" y="1192682"/>
                  </a:lnTo>
                  <a:close/>
                </a:path>
                <a:path w="4719320" h="2509520">
                  <a:moveTo>
                    <a:pt x="4126865" y="2006638"/>
                  </a:moveTo>
                  <a:lnTo>
                    <a:pt x="3605720" y="1628279"/>
                  </a:lnTo>
                  <a:lnTo>
                    <a:pt x="0" y="1628279"/>
                  </a:lnTo>
                  <a:lnTo>
                    <a:pt x="0" y="2006638"/>
                  </a:lnTo>
                  <a:lnTo>
                    <a:pt x="4126865" y="2006638"/>
                  </a:lnTo>
                  <a:close/>
                </a:path>
                <a:path w="4719320" h="2509520">
                  <a:moveTo>
                    <a:pt x="4719002" y="2488882"/>
                  </a:moveTo>
                  <a:lnTo>
                    <a:pt x="4714075" y="2488882"/>
                  </a:lnTo>
                  <a:lnTo>
                    <a:pt x="4714075" y="2441892"/>
                  </a:lnTo>
                  <a:lnTo>
                    <a:pt x="0" y="2441892"/>
                  </a:lnTo>
                  <a:lnTo>
                    <a:pt x="0" y="2488882"/>
                  </a:lnTo>
                  <a:lnTo>
                    <a:pt x="0" y="2509202"/>
                  </a:lnTo>
                  <a:lnTo>
                    <a:pt x="4719002" y="2509202"/>
                  </a:lnTo>
                  <a:lnTo>
                    <a:pt x="4719002" y="24888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71085" y="5880252"/>
              <a:ext cx="3009226" cy="3009226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273</Words>
  <Application>Microsoft Office PowerPoint</Application>
  <PresentationFormat>Custom</PresentationFormat>
  <Paragraphs>42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Lucida Sans</vt:lpstr>
      <vt:lpstr>Tahoma</vt:lpstr>
      <vt:lpstr>Times New Roman</vt:lpstr>
      <vt:lpstr>Office Theme</vt:lpstr>
      <vt:lpstr>SMART CAR</vt:lpstr>
      <vt:lpstr>Introduction</vt:lpstr>
      <vt:lpstr>Problem Statement</vt:lpstr>
      <vt:lpstr>Project Overview</vt:lpstr>
      <vt:lpstr>Components</vt:lpstr>
      <vt:lpstr>Circuit Diagram</vt:lpstr>
      <vt:lpstr>Project Demonstration</vt:lpstr>
      <vt:lpstr>Advantages</vt:lpstr>
      <vt:lpstr>Conclusion &amp; Q/A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Geometric Modern Business Strategy Presentation</dc:title>
  <dc:creator>Rifat Jahan Sumaia</dc:creator>
  <cp:lastModifiedBy>Rifat Jahan Sumaia</cp:lastModifiedBy>
  <cp:revision>4</cp:revision>
  <dcterms:created xsi:type="dcterms:W3CDTF">2025-02-27T15:53:06Z</dcterms:created>
  <dcterms:modified xsi:type="dcterms:W3CDTF">2025-02-27T08:20:47Z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2025-02-27T00:00:00Z</vt:filetime>
  </property>
  <property fmtid="{D5CDD505-2E9C-101B-9397-08002B2CF9AE}" pid="3" name="Creator">
    <vt:lpwstr>Impress</vt:lpwstr>
  </property>
  <property fmtid="{D5CDD505-2E9C-101B-9397-08002B2CF9AE}" pid="4" name="Producer">
    <vt:lpwstr>LibreOffice 24.8.4.2 (X86_64) / LibreOffice Community</vt:lpwstr>
  </property>
  <property fmtid="{D5CDD505-2E9C-101B-9397-08002B2CF9AE}" pid="5" name="LastSaved">
    <vt:filetime>2025-02-27T00:00:00Z</vt:filetime>
  </property>
</Properties>
</file>